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4" r:id="rId3"/>
    <p:sldId id="257" r:id="rId4"/>
    <p:sldId id="27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FBA6FAE-D1D6-4125-80C9-0B9C985D5D71}" type="datetimeFigureOut">
              <a:rPr lang="pl-PL" smtClean="0"/>
              <a:pPr/>
              <a:t>18.05.2016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06C6809-374A-4766-8CDA-71280C4B866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Zagraniczne staże uczniów z Pszczelej Woli</a:t>
            </a:r>
            <a:endParaRPr lang="pl-PL" dirty="0"/>
          </a:p>
        </p:txBody>
      </p:sp>
      <p:pic>
        <p:nvPicPr>
          <p:cNvPr id="4" name="Obraz 3" descr="logo_erasmus_plu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286388"/>
            <a:ext cx="5214942" cy="1163113"/>
          </a:xfrm>
          <a:prstGeom prst="rect">
            <a:avLst/>
          </a:prstGeom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290"/>
            <a:ext cx="7742082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Patrycja flis RISTORANTE SABATINI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857232"/>
            <a:ext cx="6000792" cy="600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-285776"/>
            <a:ext cx="7242048" cy="1143000"/>
          </a:xfrm>
        </p:spPr>
        <p:txBody>
          <a:bodyPr/>
          <a:lstStyle/>
          <a:p>
            <a:r>
              <a:rPr lang="pl-PL" dirty="0" smtClean="0"/>
              <a:t>Konrad </a:t>
            </a:r>
            <a:r>
              <a:rPr lang="pl-PL" dirty="0" err="1" smtClean="0"/>
              <a:t>igras</a:t>
            </a:r>
            <a:r>
              <a:rPr lang="pl-PL" dirty="0" smtClean="0"/>
              <a:t> HOTEL ARCA</a:t>
            </a:r>
            <a:endParaRPr lang="pl-PL" dirty="0"/>
          </a:p>
        </p:txBody>
      </p:sp>
      <p:pic>
        <p:nvPicPr>
          <p:cNvPr id="3" name="Obraz 2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857232"/>
            <a:ext cx="6000768" cy="6000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439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Grzegorz boczek LA CANTINA DE CORVI</a:t>
            </a:r>
            <a:endParaRPr lang="pl-PL" dirty="0"/>
          </a:p>
        </p:txBody>
      </p:sp>
      <p:pic>
        <p:nvPicPr>
          <p:cNvPr id="3" name="Obraz 2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14356"/>
            <a:ext cx="6143668" cy="6143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428652"/>
            <a:ext cx="8143900" cy="1143000"/>
          </a:xfrm>
        </p:spPr>
        <p:txBody>
          <a:bodyPr/>
          <a:lstStyle/>
          <a:p>
            <a:r>
              <a:rPr lang="pl-PL" dirty="0" smtClean="0"/>
              <a:t>Damian </a:t>
            </a:r>
            <a:r>
              <a:rPr lang="pl-PL" dirty="0" err="1" smtClean="0"/>
              <a:t>łobodziński</a:t>
            </a:r>
            <a:r>
              <a:rPr lang="pl-PL" dirty="0" smtClean="0"/>
              <a:t> TRIC TRAC</a:t>
            </a:r>
            <a:endParaRPr lang="pl-PL" dirty="0"/>
          </a:p>
        </p:txBody>
      </p:sp>
      <p:pic>
        <p:nvPicPr>
          <p:cNvPr id="3" name="Obraz 2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642918"/>
            <a:ext cx="6143668" cy="6143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072462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Wojciech flis RISTORANTE CAVA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642918"/>
            <a:ext cx="6215082" cy="6215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1533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Dominik kowalik RISTORANTE </a:t>
            </a:r>
            <a:r>
              <a:rPr lang="pl-PL" dirty="0" err="1" smtClean="0"/>
              <a:t>TrE</a:t>
            </a:r>
            <a:r>
              <a:rPr lang="pl-PL" dirty="0" smtClean="0"/>
              <a:t> FONTANE</a:t>
            </a:r>
            <a:endParaRPr lang="pl-PL" dirty="0"/>
          </a:p>
        </p:txBody>
      </p:sp>
      <p:pic>
        <p:nvPicPr>
          <p:cNvPr id="4" name="Obraz 3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785794"/>
            <a:ext cx="6072206" cy="607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00102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Milena </a:t>
            </a:r>
            <a:r>
              <a:rPr lang="pl-PL" dirty="0" err="1" smtClean="0"/>
              <a:t>mełgieś</a:t>
            </a:r>
            <a:r>
              <a:rPr lang="pl-PL" dirty="0" smtClean="0"/>
              <a:t> RISTORANTE IL TARTUFO</a:t>
            </a:r>
            <a:endParaRPr lang="pl-PL" dirty="0"/>
          </a:p>
        </p:txBody>
      </p:sp>
      <p:pic>
        <p:nvPicPr>
          <p:cNvPr id="3" name="Obraz 2" descr="3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642918"/>
            <a:ext cx="6215082" cy="6215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Ilona </a:t>
            </a:r>
            <a:r>
              <a:rPr lang="pl-PL" dirty="0" err="1" smtClean="0"/>
              <a:t>sulowska</a:t>
            </a:r>
            <a:r>
              <a:rPr lang="pl-PL" dirty="0" smtClean="0"/>
              <a:t> BAR COMERCIO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6286544" cy="628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439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Ewelina kamińska RISTORANTE DEL MERCATO</a:t>
            </a:r>
            <a:endParaRPr lang="pl-PL" dirty="0"/>
          </a:p>
        </p:txBody>
      </p:sp>
      <p:pic>
        <p:nvPicPr>
          <p:cNvPr id="3" name="Obraz 2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642917"/>
            <a:ext cx="4643470" cy="6191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439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Agnieszka </a:t>
            </a:r>
            <a:r>
              <a:rPr lang="pl-PL" dirty="0" err="1" smtClean="0"/>
              <a:t>kowalczyk</a:t>
            </a:r>
            <a:r>
              <a:rPr lang="pl-PL" dirty="0" smtClean="0"/>
              <a:t> RISTORANTE LA TORRETTA</a:t>
            </a:r>
            <a:endParaRPr lang="pl-PL" dirty="0"/>
          </a:p>
        </p:txBody>
      </p:sp>
      <p:pic>
        <p:nvPicPr>
          <p:cNvPr id="3" name="Obraz 2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857208"/>
            <a:ext cx="6000792" cy="600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wylot z lotniska Chopina w Warszawie</a:t>
            </a:r>
            <a:endParaRPr lang="pl-PL" dirty="0"/>
          </a:p>
        </p:txBody>
      </p:sp>
      <p:pic>
        <p:nvPicPr>
          <p:cNvPr id="7" name="Obraz 6" descr="wyjaz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8006988" cy="4496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-357214"/>
            <a:ext cx="7242048" cy="1143000"/>
          </a:xfrm>
        </p:spPr>
        <p:txBody>
          <a:bodyPr/>
          <a:lstStyle/>
          <a:p>
            <a:r>
              <a:rPr lang="pl-PL" dirty="0" smtClean="0"/>
              <a:t>Nasze wycieczki Asyż</a:t>
            </a:r>
            <a:endParaRPr lang="pl-PL" dirty="0"/>
          </a:p>
        </p:txBody>
      </p:sp>
      <p:pic>
        <p:nvPicPr>
          <p:cNvPr id="6" name="Obraz 5" descr="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314872"/>
            <a:ext cx="7452320" cy="558924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3528" y="98072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Bazylika Matki Bożej Anielskiej 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60229_114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8143900" cy="45809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0" y="214290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/>
              <a:t>Panorama Asyżu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Bazylika Świętego Franciszka w Asyżu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20160229_124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7929618" cy="446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b="0" dirty="0" smtClean="0"/>
              <a:t>Pomnik rodziców Franciszka w Asyżu i modlący się Franciszek</a:t>
            </a:r>
            <a:endParaRPr lang="pl-PL" dirty="0"/>
          </a:p>
        </p:txBody>
      </p:sp>
      <p:pic>
        <p:nvPicPr>
          <p:cNvPr id="3" name="Obraz 2" descr="20160229_11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396985"/>
            <a:ext cx="3071821" cy="5461015"/>
          </a:xfrm>
          <a:prstGeom prst="rect">
            <a:avLst/>
          </a:prstGeom>
        </p:spPr>
      </p:pic>
      <p:pic>
        <p:nvPicPr>
          <p:cNvPr id="4" name="Obraz 3" descr="20160229_115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357298"/>
            <a:ext cx="2928958" cy="5207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Franciszek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20160229_130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253954"/>
            <a:ext cx="3714776" cy="660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7242048" cy="1143000"/>
          </a:xfrm>
        </p:spPr>
        <p:txBody>
          <a:bodyPr/>
          <a:lstStyle/>
          <a:p>
            <a:r>
              <a:rPr lang="pl-PL" dirty="0" smtClean="0"/>
              <a:t> Nasze wycieczki-Perugia</a:t>
            </a:r>
            <a:endParaRPr lang="pl-PL" dirty="0"/>
          </a:p>
        </p:txBody>
      </p:sp>
      <p:pic>
        <p:nvPicPr>
          <p:cNvPr id="3" name="Obraz 2" descr="20160229_151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8001056" cy="4500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-285776"/>
            <a:ext cx="7242048" cy="1143000"/>
          </a:xfrm>
        </p:spPr>
        <p:txBody>
          <a:bodyPr/>
          <a:lstStyle/>
          <a:p>
            <a:r>
              <a:rPr lang="pl-PL" dirty="0" smtClean="0"/>
              <a:t>Podziemne miasto </a:t>
            </a:r>
            <a:r>
              <a:rPr lang="pl-PL" dirty="0" err="1" smtClean="0"/>
              <a:t>perugia</a:t>
            </a:r>
            <a:endParaRPr lang="pl-PL" dirty="0"/>
          </a:p>
        </p:txBody>
      </p:sp>
      <p:pic>
        <p:nvPicPr>
          <p:cNvPr id="6" name="Obraz 5" descr="20160229_152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3375432" cy="6000768"/>
          </a:xfrm>
          <a:prstGeom prst="rect">
            <a:avLst/>
          </a:prstGeom>
        </p:spPr>
      </p:pic>
      <p:pic>
        <p:nvPicPr>
          <p:cNvPr id="7" name="Obraz 6" descr="20160229_152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888958"/>
            <a:ext cx="3357586" cy="5969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7242048" cy="1143000"/>
          </a:xfrm>
        </p:spPr>
        <p:txBody>
          <a:bodyPr/>
          <a:lstStyle/>
          <a:p>
            <a:r>
              <a:rPr lang="pl-PL" dirty="0" smtClean="0"/>
              <a:t>Nasze wycieczki - </a:t>
            </a:r>
            <a:r>
              <a:rPr lang="pl-PL" dirty="0" err="1" smtClean="0"/>
              <a:t>rzym</a:t>
            </a:r>
            <a:endParaRPr lang="pl-PL" dirty="0"/>
          </a:p>
        </p:txBody>
      </p:sp>
      <p:pic>
        <p:nvPicPr>
          <p:cNvPr id="3" name="Obraz 2" descr="19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714488"/>
            <a:ext cx="7739117" cy="46434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2844" y="1000108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Koloseum odbywały </a:t>
            </a:r>
            <a:r>
              <a:rPr lang="pl-PL" dirty="0"/>
              <a:t>się w nim m.in. walki gladiatorów, </a:t>
            </a:r>
            <a:r>
              <a:rPr lang="pl-PL" dirty="0" smtClean="0"/>
              <a:t>polowania </a:t>
            </a:r>
            <a:r>
              <a:rPr lang="pl-PL" dirty="0"/>
              <a:t>na dzikie zwierzęta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b="0" dirty="0" smtClean="0"/>
              <a:t>Forum </a:t>
            </a:r>
            <a:r>
              <a:rPr lang="pl-PL" b="0" dirty="0" err="1" smtClean="0"/>
              <a:t>Romanum</a:t>
            </a:r>
            <a:r>
              <a:rPr lang="pl-PL" b="0" dirty="0" smtClean="0"/>
              <a:t/>
            </a:r>
            <a:br>
              <a:rPr lang="pl-PL" b="0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0" y="857232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Najstarszy </a:t>
            </a:r>
            <a:r>
              <a:rPr lang="pl-PL" dirty="0"/>
              <a:t>plac miejski w Rzymie, otoczony sześcioma z siedmiu wzgórz: </a:t>
            </a:r>
            <a:r>
              <a:rPr lang="pl-PL" dirty="0" err="1"/>
              <a:t>Kapitolem,Palatynem</a:t>
            </a:r>
            <a:r>
              <a:rPr lang="pl-PL" dirty="0"/>
              <a:t>, </a:t>
            </a:r>
            <a:r>
              <a:rPr lang="pl-PL" dirty="0" err="1"/>
              <a:t>Celiusem</a:t>
            </a:r>
            <a:r>
              <a:rPr lang="pl-PL" dirty="0"/>
              <a:t>, Eskwilinem, Wiminałem i </a:t>
            </a:r>
            <a:r>
              <a:rPr lang="pl-PL" u="sng" dirty="0"/>
              <a:t>Kwirynałem</a:t>
            </a:r>
            <a:r>
              <a:rPr lang="pl-PL" dirty="0"/>
              <a:t>. Główny polityczny, religijny i towarzyski ośrodek starożytnego Rzymu, miejsce odbywania się najważniejszych uroczystości publicznych.</a:t>
            </a:r>
          </a:p>
        </p:txBody>
      </p:sp>
      <p:pic>
        <p:nvPicPr>
          <p:cNvPr id="4" name="Obraz 3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357430"/>
            <a:ext cx="5214974" cy="4500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b="0" dirty="0" err="1" smtClean="0"/>
              <a:t>Piazza</a:t>
            </a:r>
            <a:r>
              <a:rPr lang="pl-PL" b="0" dirty="0" smtClean="0"/>
              <a:t> </a:t>
            </a:r>
            <a:r>
              <a:rPr lang="pl-PL" b="0" dirty="0" err="1" smtClean="0"/>
              <a:t>venezia</a:t>
            </a:r>
            <a:r>
              <a:rPr lang="pl-PL" b="0" dirty="0" smtClean="0"/>
              <a:t>-plac wenecki</a:t>
            </a:r>
            <a:br>
              <a:rPr lang="pl-PL" b="0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2844" y="571480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Plac Wenecki – plac w Rzymie, w </a:t>
            </a:r>
            <a:r>
              <a:rPr lang="pl-PL" sz="2000" dirty="0" err="1"/>
              <a:t>rione</a:t>
            </a:r>
            <a:r>
              <a:rPr lang="pl-PL" sz="2000" dirty="0"/>
              <a:t> </a:t>
            </a:r>
            <a:r>
              <a:rPr lang="pl-PL" sz="2000" dirty="0" err="1"/>
              <a:t>Campitelli</a:t>
            </a:r>
            <a:r>
              <a:rPr lang="pl-PL" sz="2000" dirty="0"/>
              <a:t>, znajdujący się u podnóża Kapitolu, zabudowany w XV </a:t>
            </a:r>
            <a:r>
              <a:rPr lang="pl-PL" sz="2000" dirty="0" smtClean="0"/>
              <a:t>wieku.</a:t>
            </a:r>
            <a:endParaRPr lang="pl-PL" sz="2000" dirty="0"/>
          </a:p>
        </p:txBody>
      </p:sp>
      <p:pic>
        <p:nvPicPr>
          <p:cNvPr id="4" name="Obraz 3" descr="https://i.ytimg.com/vi/AepIsJZDiOM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764386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500034" y="-607223"/>
            <a:ext cx="4500594" cy="1214446"/>
          </a:xfrm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Miejsca stażu</a:t>
            </a:r>
            <a:endParaRPr lang="pl-PL" dirty="0"/>
          </a:p>
        </p:txBody>
      </p:sp>
      <p:pic>
        <p:nvPicPr>
          <p:cNvPr id="1027" name="Picture 3" descr="G:\strona in ternetowa II - nasi uczniowie i Villa Redenta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86600" y="-8229600"/>
            <a:ext cx="3300354" cy="3300354"/>
          </a:xfrm>
          <a:prstGeom prst="rect">
            <a:avLst/>
          </a:prstGeom>
          <a:noFill/>
        </p:spPr>
      </p:pic>
      <p:pic>
        <p:nvPicPr>
          <p:cNvPr id="14" name="Obraz 13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857364"/>
            <a:ext cx="2286016" cy="2286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az 14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571984"/>
            <a:ext cx="2286016" cy="2286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az 16" descr="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4500546"/>
            <a:ext cx="2357454" cy="2357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az 17" descr="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2357430"/>
            <a:ext cx="2143140" cy="2143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az 18" descr="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2918"/>
            <a:ext cx="2214546" cy="2214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az 19" descr="25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0"/>
            <a:ext cx="4214842" cy="23010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Obraz 23" descr="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714620"/>
            <a:ext cx="2214546" cy="2214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az 24" descr="39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43422"/>
            <a:ext cx="2214578" cy="221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214338"/>
            <a:ext cx="7242048" cy="1143000"/>
          </a:xfrm>
        </p:spPr>
        <p:txBody>
          <a:bodyPr/>
          <a:lstStyle/>
          <a:p>
            <a:r>
              <a:rPr lang="pl-PL" dirty="0" smtClean="0"/>
              <a:t>Fontana di Trevi, </a:t>
            </a:r>
            <a:endParaRPr lang="pl-PL" dirty="0"/>
          </a:p>
        </p:txBody>
      </p:sp>
      <p:pic>
        <p:nvPicPr>
          <p:cNvPr id="3" name="Obraz 2" descr="3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928670"/>
            <a:ext cx="4286280" cy="571504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14282" y="1285860"/>
            <a:ext cx="2571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 fontanny turyści zwyczajowo wrzucają monety, co ma im zapewnić powrót do Rzymu. Podobno jedna moneta zapewnia ponowne odwiedziny, dwie romans, a trzy ślub.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-357214"/>
            <a:ext cx="7242048" cy="1143000"/>
          </a:xfrm>
        </p:spPr>
        <p:txBody>
          <a:bodyPr/>
          <a:lstStyle/>
          <a:p>
            <a:r>
              <a:rPr lang="pl-PL" dirty="0" err="1" smtClean="0"/>
              <a:t>Piazza</a:t>
            </a:r>
            <a:r>
              <a:rPr lang="pl-PL" dirty="0" smtClean="0"/>
              <a:t> di San Pietro </a:t>
            </a:r>
            <a:endParaRPr lang="pl-PL" dirty="0"/>
          </a:p>
        </p:txBody>
      </p:sp>
      <p:pic>
        <p:nvPicPr>
          <p:cNvPr id="3" name="Obraz 2" descr="51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14422"/>
            <a:ext cx="7739117" cy="464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7242048" cy="1143000"/>
          </a:xfrm>
        </p:spPr>
        <p:txBody>
          <a:bodyPr/>
          <a:lstStyle/>
          <a:p>
            <a:r>
              <a:rPr lang="pl-PL" dirty="0" err="1" smtClean="0"/>
              <a:t>Piazza</a:t>
            </a:r>
            <a:r>
              <a:rPr lang="pl-PL" dirty="0" smtClean="0"/>
              <a:t> di San Pietro, </a:t>
            </a:r>
            <a:endParaRPr lang="pl-PL" dirty="0"/>
          </a:p>
        </p:txBody>
      </p:sp>
      <p:pic>
        <p:nvPicPr>
          <p:cNvPr id="3" name="Obraz 2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71546"/>
            <a:ext cx="3214710" cy="4286280"/>
          </a:xfrm>
          <a:prstGeom prst="rect">
            <a:avLst/>
          </a:prstGeom>
        </p:spPr>
      </p:pic>
      <p:pic>
        <p:nvPicPr>
          <p:cNvPr id="4" name="Obraz 3" descr="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000108"/>
            <a:ext cx="3571900" cy="476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-357214"/>
            <a:ext cx="7242048" cy="1143000"/>
          </a:xfrm>
        </p:spPr>
        <p:txBody>
          <a:bodyPr/>
          <a:lstStyle/>
          <a:p>
            <a:r>
              <a:rPr lang="pl-PL" dirty="0" err="1" smtClean="0"/>
              <a:t>Piazza</a:t>
            </a:r>
            <a:r>
              <a:rPr lang="pl-PL" dirty="0" smtClean="0"/>
              <a:t> di San Pietro, </a:t>
            </a:r>
            <a:endParaRPr lang="pl-PL" dirty="0"/>
          </a:p>
        </p:txBody>
      </p:sp>
      <p:pic>
        <p:nvPicPr>
          <p:cNvPr id="3" name="Obraz 2" descr="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7858180" cy="471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 za uwagę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699792" y="558924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Opracowała: Agnieszka Kowalczyk IIIB TŻ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3306" y="357166"/>
            <a:ext cx="3857652" cy="92869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Miejsca stażu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4357670"/>
            <a:ext cx="2500330" cy="2500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00306"/>
            <a:ext cx="2428860" cy="24288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 descr="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57454" cy="2357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 descr="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857232"/>
            <a:ext cx="2357454" cy="2357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857232"/>
            <a:ext cx="2500330" cy="2500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 descr="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3071810"/>
            <a:ext cx="2357454" cy="2357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az 8" descr="7 (2)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29322" y="3857628"/>
            <a:ext cx="2071702" cy="2762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7242048" cy="92869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Katarzyna Wójcik w OSTERIA LA LANTERNA</a:t>
            </a:r>
            <a:br>
              <a:rPr lang="pl-PL" dirty="0" smtClean="0"/>
            </a:b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3" name="Obraz 2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5715016" cy="5715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Katarzyna Klimek Villa </a:t>
            </a:r>
            <a:r>
              <a:rPr lang="pl-PL" dirty="0" err="1" smtClean="0"/>
              <a:t>Redenta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71546"/>
            <a:ext cx="5572164" cy="5572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Bartłomiej </a:t>
            </a:r>
            <a:r>
              <a:rPr lang="pl-PL" dirty="0" err="1" smtClean="0"/>
              <a:t>zaręba</a:t>
            </a:r>
            <a:r>
              <a:rPr lang="pl-PL" dirty="0" smtClean="0"/>
              <a:t>  Villa </a:t>
            </a:r>
            <a:r>
              <a:rPr lang="pl-PL" dirty="0" err="1" smtClean="0"/>
              <a:t>Redenta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214422"/>
            <a:ext cx="5643602" cy="5643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Weronika Kryska RISTORANTE APOLLINARE</a:t>
            </a:r>
            <a:endParaRPr lang="pl-PL" dirty="0"/>
          </a:p>
        </p:txBody>
      </p:sp>
      <p:pic>
        <p:nvPicPr>
          <p:cNvPr id="3" name="Obraz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5786478" cy="5786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92961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Sylwia </a:t>
            </a:r>
            <a:r>
              <a:rPr lang="pl-PL" dirty="0" err="1" smtClean="0"/>
              <a:t>partyka</a:t>
            </a:r>
            <a:r>
              <a:rPr lang="pl-PL" dirty="0" smtClean="0"/>
              <a:t> i Julia </a:t>
            </a:r>
            <a:r>
              <a:rPr lang="pl-PL" dirty="0" err="1" smtClean="0"/>
              <a:t>tomaszczyk</a:t>
            </a:r>
            <a:r>
              <a:rPr lang="pl-PL" dirty="0" smtClean="0"/>
              <a:t>     RISTORANTE </a:t>
            </a:r>
            <a:r>
              <a:rPr lang="pl-PL" dirty="0" err="1" smtClean="0"/>
              <a:t>CUORE&amp;SAPORE</a:t>
            </a:r>
            <a:endParaRPr lang="pl-PL" dirty="0"/>
          </a:p>
        </p:txBody>
      </p:sp>
      <p:pic>
        <p:nvPicPr>
          <p:cNvPr id="3" name="Obraz 2" descr="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214422"/>
            <a:ext cx="5572164" cy="5572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191</TotalTime>
  <Words>224</Words>
  <Application>Microsoft Office PowerPoint</Application>
  <PresentationFormat>Pokaz na ekranie (4:3)</PresentationFormat>
  <Paragraphs>40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Bogaty</vt:lpstr>
      <vt:lpstr>Zagraniczne staże uczniów z Pszczelej Woli</vt:lpstr>
      <vt:lpstr>wylot z lotniska Chopina w Warszawie</vt:lpstr>
      <vt:lpstr> Miejsca stażu</vt:lpstr>
      <vt:lpstr>Miejsca stażu </vt:lpstr>
      <vt:lpstr>Katarzyna Wójcik w OSTERIA LA LANTERNA   </vt:lpstr>
      <vt:lpstr>Katarzyna Klimek Villa Redenta </vt:lpstr>
      <vt:lpstr>Bartłomiej zaręba  Villa Redenta </vt:lpstr>
      <vt:lpstr>Weronika Kryska RISTORANTE APOLLINARE</vt:lpstr>
      <vt:lpstr>Sylwia partyka i Julia tomaszczyk     RISTORANTE CUORE&amp;SAPORE</vt:lpstr>
      <vt:lpstr>Patrycja flis RISTORANTE SABATINI </vt:lpstr>
      <vt:lpstr>Konrad igras HOTEL ARCA</vt:lpstr>
      <vt:lpstr>Grzegorz boczek LA CANTINA DE CORVI</vt:lpstr>
      <vt:lpstr>Damian łobodziński TRIC TRAC</vt:lpstr>
      <vt:lpstr>Wojciech flis RISTORANTE CAVA </vt:lpstr>
      <vt:lpstr>Dominik kowalik RISTORANTE TrE FONTANE</vt:lpstr>
      <vt:lpstr>Milena mełgieś RISTORANTE IL TARTUFO</vt:lpstr>
      <vt:lpstr>Ilona sulowska BAR COMERCIO </vt:lpstr>
      <vt:lpstr>Ewelina kamińska RISTORANTE DEL MERCATO</vt:lpstr>
      <vt:lpstr>Agnieszka kowalczyk RISTORANTE LA TORRETTA</vt:lpstr>
      <vt:lpstr>Nasze wycieczki Asyż</vt:lpstr>
      <vt:lpstr>Slajd 21</vt:lpstr>
      <vt:lpstr>Bazylika Świętego Franciszka w Asyżu </vt:lpstr>
      <vt:lpstr>Pomnik rodziców Franciszka w Asyżu i modlący się Franciszek</vt:lpstr>
      <vt:lpstr>Franciszek </vt:lpstr>
      <vt:lpstr> Nasze wycieczki-Perugia</vt:lpstr>
      <vt:lpstr>Podziemne miasto perugia</vt:lpstr>
      <vt:lpstr>Nasze wycieczki - rzym</vt:lpstr>
      <vt:lpstr>Forum Romanum </vt:lpstr>
      <vt:lpstr>Piazza venezia-plac wenecki </vt:lpstr>
      <vt:lpstr>Fontana di Trevi, </vt:lpstr>
      <vt:lpstr>Piazza di San Pietro </vt:lpstr>
      <vt:lpstr>Piazza di San Pietro, </vt:lpstr>
      <vt:lpstr>Piazza di San Pietro, </vt:lpstr>
      <vt:lpstr>Dziękujemy  za uwagę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Zagraniczne staże uczniów z Pszczelej Woli</dc:title>
  <dc:creator>Komputer</dc:creator>
  <cp:lastModifiedBy>Agnieszka Kowalczyk</cp:lastModifiedBy>
  <cp:revision>21</cp:revision>
  <dcterms:created xsi:type="dcterms:W3CDTF">2016-05-10T14:20:13Z</dcterms:created>
  <dcterms:modified xsi:type="dcterms:W3CDTF">2016-05-18T04:36:20Z</dcterms:modified>
</cp:coreProperties>
</file>