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8"/>
  </p:notesMasterIdLst>
  <p:sldIdLst>
    <p:sldId id="256" r:id="rId2"/>
    <p:sldId id="341" r:id="rId3"/>
    <p:sldId id="517" r:id="rId4"/>
    <p:sldId id="342" r:id="rId5"/>
    <p:sldId id="343" r:id="rId6"/>
    <p:sldId id="257" r:id="rId7"/>
    <p:sldId id="258" r:id="rId8"/>
    <p:sldId id="544" r:id="rId9"/>
    <p:sldId id="259" r:id="rId10"/>
    <p:sldId id="260" r:id="rId11"/>
    <p:sldId id="261" r:id="rId12"/>
    <p:sldId id="262" r:id="rId13"/>
    <p:sldId id="263" r:id="rId14"/>
    <p:sldId id="264" r:id="rId15"/>
    <p:sldId id="457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1" r:id="rId32"/>
    <p:sldId id="280" r:id="rId33"/>
    <p:sldId id="283" r:id="rId34"/>
    <p:sldId id="284" r:id="rId35"/>
    <p:sldId id="285" r:id="rId36"/>
    <p:sldId id="286" r:id="rId37"/>
    <p:sldId id="547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549" r:id="rId46"/>
    <p:sldId id="550" r:id="rId47"/>
    <p:sldId id="294" r:id="rId48"/>
    <p:sldId id="295" r:id="rId49"/>
    <p:sldId id="297" r:id="rId50"/>
    <p:sldId id="298" r:id="rId51"/>
    <p:sldId id="300" r:id="rId52"/>
    <p:sldId id="301" r:id="rId53"/>
    <p:sldId id="303" r:id="rId54"/>
    <p:sldId id="304" r:id="rId55"/>
    <p:sldId id="307" r:id="rId56"/>
    <p:sldId id="308" r:id="rId57"/>
    <p:sldId id="309" r:id="rId58"/>
    <p:sldId id="313" r:id="rId59"/>
    <p:sldId id="311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526" r:id="rId75"/>
    <p:sldId id="528" r:id="rId76"/>
    <p:sldId id="529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5" r:id="rId91"/>
    <p:sldId id="358" r:id="rId92"/>
    <p:sldId id="359" r:id="rId93"/>
    <p:sldId id="388" r:id="rId94"/>
    <p:sldId id="389" r:id="rId95"/>
    <p:sldId id="390" r:id="rId96"/>
    <p:sldId id="540" r:id="rId97"/>
    <p:sldId id="391" r:id="rId98"/>
    <p:sldId id="361" r:id="rId99"/>
    <p:sldId id="362" r:id="rId100"/>
    <p:sldId id="392" r:id="rId101"/>
    <p:sldId id="541" r:id="rId102"/>
    <p:sldId id="393" r:id="rId103"/>
    <p:sldId id="394" r:id="rId104"/>
    <p:sldId id="364" r:id="rId105"/>
    <p:sldId id="365" r:id="rId106"/>
    <p:sldId id="366" r:id="rId107"/>
    <p:sldId id="395" r:id="rId108"/>
    <p:sldId id="396" r:id="rId109"/>
    <p:sldId id="397" r:id="rId110"/>
    <p:sldId id="369" r:id="rId111"/>
    <p:sldId id="539" r:id="rId112"/>
    <p:sldId id="398" r:id="rId113"/>
    <p:sldId id="378" r:id="rId114"/>
    <p:sldId id="372" r:id="rId115"/>
    <p:sldId id="399" r:id="rId116"/>
    <p:sldId id="400" r:id="rId117"/>
    <p:sldId id="538" r:id="rId118"/>
    <p:sldId id="374" r:id="rId119"/>
    <p:sldId id="401" r:id="rId120"/>
    <p:sldId id="402" r:id="rId121"/>
    <p:sldId id="403" r:id="rId122"/>
    <p:sldId id="404" r:id="rId123"/>
    <p:sldId id="542" r:id="rId124"/>
    <p:sldId id="543" r:id="rId125"/>
    <p:sldId id="405" r:id="rId126"/>
    <p:sldId id="379" r:id="rId127"/>
    <p:sldId id="380" r:id="rId128"/>
    <p:sldId id="381" r:id="rId129"/>
    <p:sldId id="382" r:id="rId130"/>
    <p:sldId id="383" r:id="rId131"/>
    <p:sldId id="384" r:id="rId132"/>
    <p:sldId id="406" r:id="rId133"/>
    <p:sldId id="407" r:id="rId134"/>
    <p:sldId id="385" r:id="rId135"/>
    <p:sldId id="386" r:id="rId136"/>
    <p:sldId id="537" r:id="rId137"/>
    <p:sldId id="387" r:id="rId138"/>
    <p:sldId id="408" r:id="rId139"/>
    <p:sldId id="411" r:id="rId140"/>
    <p:sldId id="412" r:id="rId141"/>
    <p:sldId id="413" r:id="rId142"/>
    <p:sldId id="414" r:id="rId143"/>
    <p:sldId id="415" r:id="rId144"/>
    <p:sldId id="416" r:id="rId145"/>
    <p:sldId id="417" r:id="rId146"/>
    <p:sldId id="418" r:id="rId147"/>
    <p:sldId id="419" r:id="rId148"/>
    <p:sldId id="420" r:id="rId149"/>
    <p:sldId id="422" r:id="rId150"/>
    <p:sldId id="423" r:id="rId151"/>
    <p:sldId id="425" r:id="rId152"/>
    <p:sldId id="426" r:id="rId153"/>
    <p:sldId id="427" r:id="rId154"/>
    <p:sldId id="428" r:id="rId155"/>
    <p:sldId id="433" r:id="rId156"/>
    <p:sldId id="434" r:id="rId157"/>
    <p:sldId id="435" r:id="rId158"/>
    <p:sldId id="436" r:id="rId159"/>
    <p:sldId id="437" r:id="rId160"/>
    <p:sldId id="438" r:id="rId161"/>
    <p:sldId id="439" r:id="rId162"/>
    <p:sldId id="347" r:id="rId163"/>
    <p:sldId id="348" r:id="rId164"/>
    <p:sldId id="349" r:id="rId165"/>
    <p:sldId id="350" r:id="rId166"/>
    <p:sldId id="351" r:id="rId167"/>
    <p:sldId id="352" r:id="rId168"/>
    <p:sldId id="354" r:id="rId169"/>
    <p:sldId id="355" r:id="rId170"/>
    <p:sldId id="440" r:id="rId171"/>
    <p:sldId id="525" r:id="rId172"/>
    <p:sldId id="518" r:id="rId173"/>
    <p:sldId id="521" r:id="rId174"/>
    <p:sldId id="523" r:id="rId175"/>
    <p:sldId id="442" r:id="rId176"/>
    <p:sldId id="443" r:id="rId177"/>
    <p:sldId id="446" r:id="rId178"/>
    <p:sldId id="552" r:id="rId179"/>
    <p:sldId id="551" r:id="rId180"/>
    <p:sldId id="449" r:id="rId181"/>
    <p:sldId id="451" r:id="rId182"/>
    <p:sldId id="452" r:id="rId183"/>
    <p:sldId id="453" r:id="rId184"/>
    <p:sldId id="454" r:id="rId185"/>
    <p:sldId id="455" r:id="rId186"/>
    <p:sldId id="456" r:id="rId187"/>
    <p:sldId id="458" r:id="rId188"/>
    <p:sldId id="460" r:id="rId189"/>
    <p:sldId id="461" r:id="rId190"/>
    <p:sldId id="462" r:id="rId191"/>
    <p:sldId id="464" r:id="rId192"/>
    <p:sldId id="467" r:id="rId193"/>
    <p:sldId id="468" r:id="rId194"/>
    <p:sldId id="469" r:id="rId195"/>
    <p:sldId id="472" r:id="rId196"/>
    <p:sldId id="473" r:id="rId197"/>
    <p:sldId id="475" r:id="rId198"/>
    <p:sldId id="530" r:id="rId199"/>
    <p:sldId id="531" r:id="rId200"/>
    <p:sldId id="532" r:id="rId201"/>
    <p:sldId id="534" r:id="rId202"/>
    <p:sldId id="535" r:id="rId203"/>
    <p:sldId id="536" r:id="rId204"/>
    <p:sldId id="477" r:id="rId205"/>
    <p:sldId id="356" r:id="rId206"/>
    <p:sldId id="478" r:id="rId207"/>
    <p:sldId id="479" r:id="rId208"/>
    <p:sldId id="480" r:id="rId209"/>
    <p:sldId id="481" r:id="rId210"/>
    <p:sldId id="548" r:id="rId211"/>
    <p:sldId id="487" r:id="rId212"/>
    <p:sldId id="482" r:id="rId213"/>
    <p:sldId id="483" r:id="rId214"/>
    <p:sldId id="484" r:id="rId215"/>
    <p:sldId id="485" r:id="rId216"/>
    <p:sldId id="357" r:id="rId217"/>
    <p:sldId id="488" r:id="rId218"/>
    <p:sldId id="489" r:id="rId219"/>
    <p:sldId id="498" r:id="rId220"/>
    <p:sldId id="499" r:id="rId221"/>
    <p:sldId id="500" r:id="rId222"/>
    <p:sldId id="501" r:id="rId223"/>
    <p:sldId id="502" r:id="rId224"/>
    <p:sldId id="503" r:id="rId225"/>
    <p:sldId id="504" r:id="rId226"/>
    <p:sldId id="505" r:id="rId227"/>
    <p:sldId id="506" r:id="rId228"/>
    <p:sldId id="507" r:id="rId229"/>
    <p:sldId id="508" r:id="rId230"/>
    <p:sldId id="509" r:id="rId231"/>
    <p:sldId id="510" r:id="rId232"/>
    <p:sldId id="511" r:id="rId233"/>
    <p:sldId id="512" r:id="rId234"/>
    <p:sldId id="513" r:id="rId235"/>
    <p:sldId id="514" r:id="rId236"/>
    <p:sldId id="515" r:id="rId23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7" autoAdjust="0"/>
    <p:restoredTop sz="85387" autoAdjust="0"/>
  </p:normalViewPr>
  <p:slideViewPr>
    <p:cSldViewPr snapToGrid="0">
      <p:cViewPr varScale="1">
        <p:scale>
          <a:sx n="62" d="100"/>
          <a:sy n="62" d="100"/>
        </p:scale>
        <p:origin x="-96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88" y="8430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notesMaster" Target="notesMasters/notesMaster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viewProps" Target="view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2.xml"/><Relationship Id="rId2" Type="http://schemas.openxmlformats.org/officeDocument/2006/relationships/slide" Target="slides/slide49.xml"/><Relationship Id="rId1" Type="http://schemas.openxmlformats.org/officeDocument/2006/relationships/slide" Target="slides/slide29.xml"/><Relationship Id="rId4" Type="http://schemas.openxmlformats.org/officeDocument/2006/relationships/slide" Target="slides/slide1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7A48B-071F-4928-AFF6-DB1FF1667C21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499C3-9FDE-427E-9CA8-56BF8F89EF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6808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26.02.2017r.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99C3-9FDE-427E-9CA8-56BF8F89EF2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829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Akwedukt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99C3-9FDE-427E-9CA8-56BF8F89EF24}" type="slidenum">
              <a:rPr lang="pl-PL" smtClean="0"/>
              <a:t>181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54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072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07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499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32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285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56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0171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82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2261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55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7052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8DFE1-AE93-4C7D-9333-3D1CF3EF2B36}" type="datetimeFigureOut">
              <a:rPr lang="pl-PL" smtClean="0"/>
              <a:t>2017-06-07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A1C35-7E07-4865-AA6A-F02863D4B6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268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image" Target="../media/image1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8800" dirty="0" smtClean="0">
                <a:solidFill>
                  <a:schemeClr val="bg1"/>
                </a:solidFill>
                <a:highlight>
                  <a:srgbClr val="000000"/>
                </a:highlight>
              </a:rPr>
              <a:t>Erasmus+ </a:t>
            </a:r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- </a:t>
            </a:r>
            <a:r>
              <a:rPr lang="pl-PL" sz="8800" dirty="0" smtClean="0">
                <a:solidFill>
                  <a:schemeClr val="bg1"/>
                </a:solidFill>
                <a:highlight>
                  <a:srgbClr val="000000"/>
                </a:highlight>
              </a:rPr>
              <a:t>Spoleto </a:t>
            </a:r>
            <a:br>
              <a:rPr lang="pl-PL" sz="8800" dirty="0" smtClean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pl-PL" sz="8800" dirty="0" smtClean="0">
                <a:solidFill>
                  <a:schemeClr val="bg1"/>
                </a:solidFill>
                <a:highlight>
                  <a:srgbClr val="000000"/>
                </a:highlight>
              </a:rPr>
              <a:t>26.02.-18.03.2017r.</a:t>
            </a:r>
            <a:endParaRPr lang="pl-PL" sz="88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MBERTO TABBI - CIAO,SICILIANO (ITALO DISC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3119" y="3664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3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2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99507" y="1490745"/>
            <a:ext cx="7002585" cy="3938954"/>
          </a:xfrm>
        </p:spPr>
      </p:pic>
    </p:spTree>
    <p:extLst>
      <p:ext uri="{BB962C8B-B14F-4D97-AF65-F5344CB8AC3E}">
        <p14:creationId xmlns:p14="http://schemas.microsoft.com/office/powerpoint/2010/main" val="159578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06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5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\Pictures\2017-03-11 Turcja 2016\Turcja 2016 9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509" y="633382"/>
            <a:ext cx="7454981" cy="55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5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073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L'italiano ( l asciatemi cantare ) Toto Cotugno - lyri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0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8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07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4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2173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2192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2220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\Pictures\2017-03-11 Turcja 2016\Turcja 2016 99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550" y="633413"/>
            <a:ext cx="745490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6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08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1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09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4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23056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D\Pictures\2017-03-11 Turcja 2016\Turcja 2016 99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303" y="0"/>
            <a:ext cx="7890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09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4500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3181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1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09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10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3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\Desktop\Turcja 2016 10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913" y="-52389"/>
            <a:ext cx="7454900" cy="671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6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4100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D\Pictures\2017-03-11 Turcja 2016\Turcja 2016 10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550" y="633413"/>
            <a:ext cx="745490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0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Agnieszka Grzywa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7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12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13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5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14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\Pictures\2017-03-11 Turcja 2016\Turcja 2016 10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23" y="0"/>
            <a:ext cx="6531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6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\Pictures\2017-03-11 Turcja 2016\Turcja 2016 10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413" y="-298450"/>
            <a:ext cx="5591175" cy="715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2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156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5091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5121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5220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5220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7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5251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5302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17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17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6240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6311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\Pictures\2017-03-11 Turcja 2016\Turcja 2016 10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669" y="1"/>
            <a:ext cx="9300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64806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482434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Wycieczki - Asyż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67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09495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1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Alicja Budzyńska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09560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0000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0122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6686" y="-487683"/>
            <a:ext cx="8769532" cy="911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3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0130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65324" y="1362936"/>
            <a:ext cx="8484409" cy="628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0135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0140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0153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0163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1074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1102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3052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05715" y="-463611"/>
            <a:ext cx="7579348" cy="818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1102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3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1222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12248_00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1240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8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21926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2594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31582" y="-408622"/>
            <a:ext cx="9265920" cy="63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6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2594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3125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3212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3212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3_13220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482434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Wycieczki - Perugia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4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4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482434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Wycieczki - Spoleto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5_18385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5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1080" y="39125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 Park i Villa </a:t>
            </a:r>
            <a:r>
              <a:rPr lang="pl-PL" b="1" dirty="0" err="1" smtClean="0"/>
              <a:t>Redenta</a:t>
            </a:r>
            <a:r>
              <a:rPr lang="pl-PL" b="1" dirty="0" smtClean="0"/>
              <a:t> </a:t>
            </a:r>
            <a:br>
              <a:rPr lang="pl-PL" b="1" dirty="0" smtClean="0"/>
            </a:br>
            <a:r>
              <a:rPr lang="pl-PL" b="1" dirty="0" smtClean="0"/>
              <a:t>Pani wicedyrektor Anna Szcześniak </a:t>
            </a:r>
            <a:br>
              <a:rPr lang="pl-PL" b="1" dirty="0" smtClean="0"/>
            </a:br>
            <a:r>
              <a:rPr lang="pl-PL" b="1" dirty="0" smtClean="0"/>
              <a:t>i Pan dyrektor Jerzy Sprawka</a:t>
            </a:r>
            <a:endParaRPr lang="pl-PL" b="1" dirty="0"/>
          </a:p>
        </p:txBody>
      </p:sp>
      <p:pic>
        <p:nvPicPr>
          <p:cNvPr id="1026" name="Picture 2" descr="C:\Users\D\Pictures\2017-03-11 Turcja 2016\Turcja 2016 8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\Pictures\2017-03-11 Turcja 2016\Turcja 2016 8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730603" y="1994297"/>
            <a:ext cx="4687094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7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111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133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idx="4294967295"/>
          </p:nvPr>
        </p:nvSpPr>
        <p:spPr>
          <a:xfrm>
            <a:off x="838200" y="496389"/>
            <a:ext cx="10515600" cy="5680574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Spoleto – Villa </a:t>
            </a:r>
            <a:r>
              <a:rPr lang="pl-PL" b="1" dirty="0" err="1" smtClean="0"/>
              <a:t>Redenta</a:t>
            </a:r>
            <a:r>
              <a:rPr lang="pl-PL" b="1" dirty="0" smtClean="0"/>
              <a:t> i najwspanialsza grupa stażystów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11140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_DSC468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3"/>
            <a:ext cx="12192000" cy="684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_DSC468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9608" y="-1944188"/>
            <a:ext cx="10937966" cy="740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3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2102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Panorama miasta widok z zamkowego wzgórza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543" y="1593669"/>
            <a:ext cx="9300754" cy="478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8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189" y="444137"/>
            <a:ext cx="7759337" cy="641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75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Bartek </a:t>
            </a:r>
            <a:r>
              <a:rPr lang="pl-PL" sz="8800" dirty="0" err="1">
                <a:solidFill>
                  <a:schemeClr val="bg1"/>
                </a:solidFill>
                <a:highlight>
                  <a:srgbClr val="000000"/>
                </a:highlight>
              </a:rPr>
              <a:t>Stasak</a:t>
            </a:r>
            <a:endParaRPr lang="pl-PL" sz="88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86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2241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23130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2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2401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2450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2473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25236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6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2594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3065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7_13321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2_15404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8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2_16254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2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4_11044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1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8_11284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8_11360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5_17575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227092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2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227093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4100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\Desktop\zdjecia Włochy\20170310_121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0" y="-3886200"/>
            <a:ext cx="24384000" cy="14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7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\Desktop\zdjecia Włochy\20170309_1146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1430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3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482434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Wylot do Rzymu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4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1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\Pictures\2017-03-11 Turcja 2016\Turcja 2016 9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413" y="-298450"/>
            <a:ext cx="5591175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2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\Pictures\2017-03-11 Turcja 2016\Turcja 2016 9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550" y="313509"/>
            <a:ext cx="7715976" cy="634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1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\Pictures\2017-03-11 Turcja 2016\Turcja 2016 9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7807" y="-298450"/>
            <a:ext cx="6853782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45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\Pictures\2017-03-11 Turcja 2016\Turcja 2016 94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413" y="-298450"/>
            <a:ext cx="5591175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36294" y="-464050"/>
            <a:ext cx="9144000" cy="3791392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Życie codzienne</a:t>
            </a:r>
            <a:b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czas wolny</a:t>
            </a:r>
            <a:endParaRPr lang="pl-PL" dirty="0"/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6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6"/>
            <a:ext cx="12192000" cy="68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76718" y="515121"/>
            <a:ext cx="6516647" cy="548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4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1503330"/>
            <a:ext cx="6857999" cy="38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6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6"/>
            <a:ext cx="12192000" cy="68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9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6"/>
            <a:ext cx="12192000" cy="68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Gabriel </a:t>
            </a:r>
            <a:r>
              <a:rPr lang="pl-PL" sz="8800" dirty="0" err="1">
                <a:solidFill>
                  <a:schemeClr val="bg1"/>
                </a:solidFill>
                <a:highlight>
                  <a:srgbClr val="000000"/>
                </a:highlight>
              </a:rPr>
              <a:t>Pielacha</a:t>
            </a:r>
            <a:endParaRPr lang="pl-PL" sz="88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5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\Desktop\20170309_084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6389" y="-2534194"/>
            <a:ext cx="13010606" cy="1049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10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36294" y="-209006"/>
            <a:ext cx="9144000" cy="4153988"/>
          </a:xfrm>
        </p:spPr>
        <p:txBody>
          <a:bodyPr>
            <a:normAutofit/>
          </a:bodyPr>
          <a:lstStyle/>
          <a:p>
            <a:r>
              <a:rPr lang="pl-PL" sz="8800" dirty="0" smtClean="0">
                <a:solidFill>
                  <a:schemeClr val="bg1"/>
                </a:solidFill>
                <a:highlight>
                  <a:srgbClr val="000000"/>
                </a:highlight>
              </a:rPr>
              <a:t>Kurs baristy-sztuka robienia kawy</a:t>
            </a:r>
            <a:endParaRPr lang="pl-PL" dirty="0"/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2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1503330"/>
            <a:ext cx="6857999" cy="38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1503330"/>
            <a:ext cx="6857999" cy="38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1503330"/>
            <a:ext cx="6857999" cy="38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3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1503330"/>
            <a:ext cx="6857999" cy="38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6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36294" y="-464050"/>
            <a:ext cx="9144000" cy="3791392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Życie codzienne</a:t>
            </a:r>
            <a:b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nasze posiłki</a:t>
            </a:r>
            <a:endParaRPr lang="pl-PL" dirty="0"/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79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4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3_07571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14791" y="1317264"/>
            <a:ext cx="7668491" cy="43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3_08035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9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3_08040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9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3_08210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0352" y="1279644"/>
            <a:ext cx="7468371" cy="420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8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7_19164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1_07565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47262" y="1428100"/>
            <a:ext cx="7668489" cy="43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1_07570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6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2_14155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2_19094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2_19195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19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2_19304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4_13062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4_19012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6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6_12505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6_13003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7_14583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26694" y="1220371"/>
            <a:ext cx="10042357" cy="3791392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Ciao</a:t>
            </a:r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 Italia</a:t>
            </a:r>
            <a:b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/>
            </a:r>
            <a:b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Dziękujemy za uwagę</a:t>
            </a:r>
            <a:endParaRPr lang="pl-PL" dirty="0"/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008" y="5926163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iao Sicil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Joanna Krusińska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7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6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7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984" y="0"/>
            <a:ext cx="9378013" cy="70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1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Justyna Jasik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20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2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7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Kamila Golianek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4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\Pictures\2017-03-11 Turcja 2016\Turcja 2016 11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413" y="0"/>
            <a:ext cx="5712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2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Katarzyna </a:t>
            </a:r>
            <a:r>
              <a:rPr lang="pl-PL" sz="8800" dirty="0" err="1">
                <a:solidFill>
                  <a:schemeClr val="bg1"/>
                </a:solidFill>
                <a:highlight>
                  <a:srgbClr val="000000"/>
                </a:highlight>
              </a:rPr>
              <a:t>Batyra</a:t>
            </a:r>
            <a:endParaRPr lang="pl-PL" sz="88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6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1503330"/>
            <a:ext cx="6857999" cy="38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35" y="0"/>
            <a:ext cx="514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35" y="0"/>
            <a:ext cx="514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Mariusz </a:t>
            </a:r>
            <a:r>
              <a:rPr lang="pl-PL" sz="8800" dirty="0" err="1">
                <a:solidFill>
                  <a:schemeClr val="bg1"/>
                </a:solidFill>
                <a:highlight>
                  <a:srgbClr val="000000"/>
                </a:highlight>
              </a:rPr>
              <a:t>Ostrysz</a:t>
            </a:r>
            <a:endParaRPr lang="pl-PL" sz="88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8" y="1500187"/>
            <a:ext cx="6858001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\Downloads\IMAG06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982" y="0"/>
            <a:ext cx="38780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9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\Downloads\IMAG06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982" y="0"/>
            <a:ext cx="387803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4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  <p:pic>
        <p:nvPicPr>
          <p:cNvPr id="22530" name="Picture 2" descr="C:\Users\D\Downloads\IMAG061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982" y="0"/>
            <a:ext cx="38780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25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85140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Mateusz Wróblewski i Kamila Pietras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08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228_12453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0170314_14241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0170314_21433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0170315_11451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0170315_21365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0170316_224346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0170316_22440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Patrycja Dąbska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5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Miejsca pracy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5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4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48243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Weronika Goch </a:t>
            </a:r>
            <a:b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i Monika Klimek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3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482434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Weronika Koper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1495985"/>
            <a:ext cx="6858000" cy="38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3676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Agata </a:t>
            </a:r>
            <a:r>
              <a:rPr lang="pl-PL" sz="8800" dirty="0" err="1" smtClean="0">
                <a:solidFill>
                  <a:schemeClr val="bg1"/>
                </a:solidFill>
                <a:highlight>
                  <a:srgbClr val="000000"/>
                </a:highlight>
              </a:rPr>
              <a:t>Stręciwilk</a:t>
            </a:r>
            <a:endParaRPr lang="pl-PL" sz="88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5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2" y="0"/>
            <a:ext cx="1216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" y="0"/>
            <a:ext cx="1216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482434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Przyroda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1_10230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Kwitnące magnolie</a:t>
            </a:r>
            <a:endParaRPr lang="pl-PL" dirty="0"/>
          </a:p>
        </p:txBody>
      </p:sp>
      <p:pic>
        <p:nvPicPr>
          <p:cNvPr id="1027" name="Picture 3" descr="C:\Users\D\Desktop\20170307_1048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971" y="1771900"/>
            <a:ext cx="5181600" cy="44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\Desktop\20170309_1109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257" y="1879600"/>
            <a:ext cx="4153747" cy="431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5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\Desktop\20170308_1135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651" y="-78376"/>
            <a:ext cx="9980024" cy="69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\Desktop\zdjecia Włochy\20170302_155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0" y="-3886200"/>
            <a:ext cx="24384000" cy="14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9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1_12343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1_12552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2_09451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D\Desktop\20170228_1238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2_16325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0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3_12271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3_13301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9_11511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9_115246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9_11525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12_13320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9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2095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2097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2097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9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543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176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482434"/>
            <a:ext cx="9144000" cy="2387600"/>
          </a:xfrm>
        </p:spPr>
        <p:txBody>
          <a:bodyPr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highlight>
                  <a:srgbClr val="000000"/>
                </a:highlight>
              </a:rPr>
              <a:t>Wycieczki - Rzym</a:t>
            </a:r>
          </a:p>
        </p:txBody>
      </p:sp>
      <p:pic>
        <p:nvPicPr>
          <p:cNvPr id="1026" name="Picture 2" descr="Znalezione obrazy dla zapytania erasmus logo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34" y="4273826"/>
            <a:ext cx="3899731" cy="7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9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0262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0573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04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4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04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3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05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\Pictures\2017-03-11 Turcja 2016\Turcja 2016 9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550" y="633413"/>
            <a:ext cx="7454900" cy="59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306105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2124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4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70306_12143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89</Words>
  <Application>Microsoft Office PowerPoint</Application>
  <PresentationFormat>Niestandardowy</PresentationFormat>
  <Paragraphs>34</Paragraphs>
  <Slides>236</Slides>
  <Notes>2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236</vt:i4>
      </vt:variant>
    </vt:vector>
  </HeadingPairs>
  <TitlesOfParts>
    <vt:vector size="237" baseType="lpstr">
      <vt:lpstr>Motyw pakietu Office</vt:lpstr>
      <vt:lpstr>Erasmus+ - Spoleto  26.02.-18.03.2017r.</vt:lpstr>
      <vt:lpstr>Wylot do Rzymu</vt:lpstr>
      <vt:lpstr>Prezentacja programu PowerPoint</vt:lpstr>
      <vt:lpstr>Prezentacja programu PowerPoint</vt:lpstr>
      <vt:lpstr>Prezentacja programu PowerPoint</vt:lpstr>
      <vt:lpstr>Miejsca pracy</vt:lpstr>
      <vt:lpstr>Agata Stręciwilk</vt:lpstr>
      <vt:lpstr>Prezentacja programu PowerPoint</vt:lpstr>
      <vt:lpstr>Prezentacja programu PowerPoint</vt:lpstr>
      <vt:lpstr>Prezentacja programu PowerPoint</vt:lpstr>
      <vt:lpstr>Prezentacja programu PowerPoint</vt:lpstr>
      <vt:lpstr>Agnieszka Grzywa</vt:lpstr>
      <vt:lpstr>Prezentacja programu PowerPoint</vt:lpstr>
      <vt:lpstr>Alicja Budzyńska</vt:lpstr>
      <vt:lpstr>Prezentacja programu PowerPoint</vt:lpstr>
      <vt:lpstr>Prezentacja programu PowerPoint</vt:lpstr>
      <vt:lpstr>Prezentacja programu PowerPoint</vt:lpstr>
      <vt:lpstr>Bartek Stasak</vt:lpstr>
      <vt:lpstr>Prezentacja programu PowerPoint</vt:lpstr>
      <vt:lpstr>Prezentacja programu PowerPoint</vt:lpstr>
      <vt:lpstr>Gabriel Pielacha</vt:lpstr>
      <vt:lpstr>Prezentacja programu PowerPoint</vt:lpstr>
      <vt:lpstr>Prezentacja programu PowerPoint</vt:lpstr>
      <vt:lpstr>Prezentacja programu PowerPoint</vt:lpstr>
      <vt:lpstr>Joanna Krusińska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Justyna Jasik</vt:lpstr>
      <vt:lpstr>Prezentacja programu PowerPoint</vt:lpstr>
      <vt:lpstr>Prezentacja programu PowerPoint</vt:lpstr>
      <vt:lpstr>Prezentacja programu PowerPoint</vt:lpstr>
      <vt:lpstr>Kamila Golianek</vt:lpstr>
      <vt:lpstr>Prezentacja programu PowerPoint</vt:lpstr>
      <vt:lpstr>Prezentacja programu PowerPoint</vt:lpstr>
      <vt:lpstr>Katarzyna Batyra</vt:lpstr>
      <vt:lpstr>Prezentacja programu PowerPoint</vt:lpstr>
      <vt:lpstr>Prezentacja programu PowerPoint</vt:lpstr>
      <vt:lpstr>Prezentacja programu PowerPoint</vt:lpstr>
      <vt:lpstr>Prezentacja programu PowerPoint</vt:lpstr>
      <vt:lpstr>Mariusz Ostrysz</vt:lpstr>
      <vt:lpstr>Prezentacja programu PowerPoint</vt:lpstr>
      <vt:lpstr>Prezentacja programu PowerPoint</vt:lpstr>
      <vt:lpstr>Prezentacja programu PowerPoint</vt:lpstr>
      <vt:lpstr>Prezentacja programu PowerPoint</vt:lpstr>
      <vt:lpstr>Mateusz Wróblewski i Kamila Pietras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Patrycja Dąbska</vt:lpstr>
      <vt:lpstr>Prezentacja programu PowerPoint</vt:lpstr>
      <vt:lpstr>Prezentacja programu PowerPoint</vt:lpstr>
      <vt:lpstr>Prezentacja programu PowerPoint</vt:lpstr>
      <vt:lpstr>Prezentacja programu PowerPoint</vt:lpstr>
      <vt:lpstr>Weronika Goch  i Monika Klimek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Weronika Koper</vt:lpstr>
      <vt:lpstr>Prezentacja programu PowerPoint</vt:lpstr>
      <vt:lpstr>Prezentacja programu PowerPoint</vt:lpstr>
      <vt:lpstr>Prezentacja programu PowerPoint</vt:lpstr>
      <vt:lpstr>Prezentacja programu PowerPoint</vt:lpstr>
      <vt:lpstr>Przyroda</vt:lpstr>
      <vt:lpstr>Prezentacja programu PowerPoint</vt:lpstr>
      <vt:lpstr>Kwitnące magnolie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Wycieczki - Rzym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Wycieczki - Asyż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Wycieczki - Perugia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Wycieczki - Spoleto</vt:lpstr>
      <vt:lpstr>Prezentacja programu PowerPoint</vt:lpstr>
      <vt:lpstr> Park i Villa Redenta  Pani wicedyrektor Anna Szcześniak  i Pan dyrektor Jerzy Sprawka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Panorama miasta widok z zamkowego wzgórza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Życie codzienne czas wolny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Kurs baristy-sztuka robienia kawy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Życie codzienne nasze posiłki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Ciao Italia  Dziękujemy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Erazmus - Spoleto</dc:title>
  <dc:creator>Daniel Kołyga</dc:creator>
  <cp:lastModifiedBy>D</cp:lastModifiedBy>
  <cp:revision>51</cp:revision>
  <dcterms:created xsi:type="dcterms:W3CDTF">2017-04-23T15:22:58Z</dcterms:created>
  <dcterms:modified xsi:type="dcterms:W3CDTF">2017-06-07T18:57:01Z</dcterms:modified>
</cp:coreProperties>
</file>