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8"/>
  </p:notesMasterIdLst>
  <p:sldIdLst>
    <p:sldId id="256" r:id="rId2"/>
    <p:sldId id="257" r:id="rId3"/>
    <p:sldId id="320" r:id="rId4"/>
    <p:sldId id="258" r:id="rId5"/>
    <p:sldId id="355" r:id="rId6"/>
    <p:sldId id="321" r:id="rId7"/>
    <p:sldId id="288" r:id="rId8"/>
    <p:sldId id="275" r:id="rId9"/>
    <p:sldId id="310" r:id="rId10"/>
    <p:sldId id="311" r:id="rId11"/>
    <p:sldId id="278" r:id="rId12"/>
    <p:sldId id="316" r:id="rId13"/>
    <p:sldId id="317" r:id="rId14"/>
    <p:sldId id="322" r:id="rId15"/>
    <p:sldId id="293" r:id="rId16"/>
    <p:sldId id="291" r:id="rId17"/>
    <p:sldId id="294" r:id="rId18"/>
    <p:sldId id="284" r:id="rId19"/>
    <p:sldId id="287" r:id="rId20"/>
    <p:sldId id="295" r:id="rId21"/>
    <p:sldId id="292" r:id="rId22"/>
    <p:sldId id="309" r:id="rId23"/>
    <p:sldId id="306" r:id="rId24"/>
    <p:sldId id="283" r:id="rId25"/>
    <p:sldId id="307" r:id="rId26"/>
    <p:sldId id="308" r:id="rId27"/>
    <p:sldId id="324" r:id="rId28"/>
    <p:sldId id="277" r:id="rId29"/>
    <p:sldId id="313" r:id="rId30"/>
    <p:sldId id="315" r:id="rId31"/>
    <p:sldId id="286" r:id="rId32"/>
    <p:sldId id="314" r:id="rId33"/>
    <p:sldId id="282" r:id="rId34"/>
    <p:sldId id="325" r:id="rId35"/>
    <p:sldId id="276" r:id="rId36"/>
    <p:sldId id="285" r:id="rId37"/>
    <p:sldId id="302" r:id="rId38"/>
    <p:sldId id="305" r:id="rId39"/>
    <p:sldId id="303" r:id="rId40"/>
    <p:sldId id="304" r:id="rId41"/>
    <p:sldId id="326" r:id="rId42"/>
    <p:sldId id="289" r:id="rId43"/>
    <p:sldId id="279" r:id="rId44"/>
    <p:sldId id="301" r:id="rId45"/>
    <p:sldId id="281" r:id="rId46"/>
    <p:sldId id="290" r:id="rId47"/>
    <p:sldId id="327" r:id="rId48"/>
    <p:sldId id="296" r:id="rId49"/>
    <p:sldId id="297" r:id="rId50"/>
    <p:sldId id="298" r:id="rId51"/>
    <p:sldId id="299" r:id="rId52"/>
    <p:sldId id="273" r:id="rId53"/>
    <p:sldId id="328" r:id="rId54"/>
    <p:sldId id="280" r:id="rId55"/>
    <p:sldId id="266" r:id="rId56"/>
    <p:sldId id="267" r:id="rId57"/>
    <p:sldId id="268" r:id="rId58"/>
    <p:sldId id="269" r:id="rId59"/>
    <p:sldId id="270" r:id="rId60"/>
    <p:sldId id="271" r:id="rId61"/>
    <p:sldId id="272" r:id="rId62"/>
    <p:sldId id="329" r:id="rId63"/>
    <p:sldId id="337" r:id="rId64"/>
    <p:sldId id="338" r:id="rId65"/>
    <p:sldId id="330" r:id="rId66"/>
    <p:sldId id="353" r:id="rId67"/>
    <p:sldId id="332" r:id="rId68"/>
    <p:sldId id="333" r:id="rId69"/>
    <p:sldId id="334" r:id="rId70"/>
    <p:sldId id="352" r:id="rId71"/>
    <p:sldId id="339" r:id="rId72"/>
    <p:sldId id="347" r:id="rId73"/>
    <p:sldId id="445" r:id="rId74"/>
    <p:sldId id="372" r:id="rId75"/>
    <p:sldId id="373" r:id="rId76"/>
    <p:sldId id="348" r:id="rId77"/>
    <p:sldId id="349" r:id="rId78"/>
    <p:sldId id="345" r:id="rId79"/>
    <p:sldId id="340" r:id="rId80"/>
    <p:sldId id="341" r:id="rId81"/>
    <p:sldId id="342" r:id="rId82"/>
    <p:sldId id="354" r:id="rId83"/>
    <p:sldId id="344" r:id="rId84"/>
    <p:sldId id="356" r:id="rId85"/>
    <p:sldId id="390" r:id="rId86"/>
    <p:sldId id="357" r:id="rId87"/>
    <p:sldId id="366" r:id="rId88"/>
    <p:sldId id="367" r:id="rId89"/>
    <p:sldId id="476" r:id="rId90"/>
    <p:sldId id="477" r:id="rId91"/>
    <p:sldId id="363" r:id="rId92"/>
    <p:sldId id="364" r:id="rId93"/>
    <p:sldId id="365" r:id="rId94"/>
    <p:sldId id="358" r:id="rId95"/>
    <p:sldId id="359" r:id="rId96"/>
    <p:sldId id="360" r:id="rId97"/>
    <p:sldId id="361" r:id="rId98"/>
    <p:sldId id="447" r:id="rId99"/>
    <p:sldId id="393" r:id="rId100"/>
    <p:sldId id="394" r:id="rId101"/>
    <p:sldId id="395" r:id="rId102"/>
    <p:sldId id="396" r:id="rId103"/>
    <p:sldId id="397" r:id="rId104"/>
    <p:sldId id="398" r:id="rId105"/>
    <p:sldId id="479" r:id="rId106"/>
    <p:sldId id="399" r:id="rId107"/>
    <p:sldId id="401" r:id="rId108"/>
    <p:sldId id="480" r:id="rId109"/>
    <p:sldId id="405" r:id="rId110"/>
    <p:sldId id="406" r:id="rId111"/>
    <p:sldId id="407" r:id="rId112"/>
    <p:sldId id="408" r:id="rId113"/>
    <p:sldId id="411" r:id="rId114"/>
    <p:sldId id="410" r:id="rId115"/>
    <p:sldId id="409" r:id="rId116"/>
    <p:sldId id="412" r:id="rId117"/>
    <p:sldId id="413" r:id="rId118"/>
    <p:sldId id="442" r:id="rId119"/>
    <p:sldId id="443" r:id="rId120"/>
    <p:sldId id="444" r:id="rId121"/>
    <p:sldId id="414" r:id="rId122"/>
    <p:sldId id="415" r:id="rId123"/>
    <p:sldId id="416" r:id="rId124"/>
    <p:sldId id="417" r:id="rId125"/>
    <p:sldId id="418" r:id="rId126"/>
    <p:sldId id="422" r:id="rId127"/>
    <p:sldId id="421" r:id="rId128"/>
    <p:sldId id="431" r:id="rId129"/>
    <p:sldId id="432" r:id="rId130"/>
    <p:sldId id="433" r:id="rId131"/>
    <p:sldId id="434" r:id="rId132"/>
    <p:sldId id="419" r:id="rId133"/>
    <p:sldId id="420" r:id="rId134"/>
    <p:sldId id="423" r:id="rId135"/>
    <p:sldId id="424" r:id="rId136"/>
    <p:sldId id="425" r:id="rId137"/>
    <p:sldId id="426" r:id="rId138"/>
    <p:sldId id="427" r:id="rId139"/>
    <p:sldId id="429" r:id="rId140"/>
    <p:sldId id="430" r:id="rId141"/>
    <p:sldId id="438" r:id="rId142"/>
    <p:sldId id="439" r:id="rId143"/>
    <p:sldId id="381" r:id="rId144"/>
    <p:sldId id="382" r:id="rId145"/>
    <p:sldId id="483" r:id="rId146"/>
    <p:sldId id="484" r:id="rId147"/>
    <p:sldId id="385" r:id="rId148"/>
    <p:sldId id="386" r:id="rId149"/>
    <p:sldId id="459" r:id="rId150"/>
    <p:sldId id="460" r:id="rId151"/>
    <p:sldId id="461" r:id="rId152"/>
    <p:sldId id="462" r:id="rId153"/>
    <p:sldId id="463" r:id="rId154"/>
    <p:sldId id="464" r:id="rId155"/>
    <p:sldId id="465" r:id="rId156"/>
    <p:sldId id="466" r:id="rId157"/>
    <p:sldId id="467" r:id="rId158"/>
    <p:sldId id="492" r:id="rId159"/>
    <p:sldId id="493" r:id="rId160"/>
    <p:sldId id="388" r:id="rId161"/>
    <p:sldId id="389" r:id="rId162"/>
    <p:sldId id="428" r:id="rId163"/>
    <p:sldId id="437" r:id="rId164"/>
    <p:sldId id="440" r:id="rId165"/>
    <p:sldId id="441" r:id="rId166"/>
    <p:sldId id="368" r:id="rId167"/>
    <p:sldId id="446" r:id="rId168"/>
    <p:sldId id="436" r:id="rId169"/>
    <p:sldId id="481" r:id="rId170"/>
    <p:sldId id="482" r:id="rId171"/>
    <p:sldId id="369" r:id="rId172"/>
    <p:sldId id="370" r:id="rId173"/>
    <p:sldId id="490" r:id="rId174"/>
    <p:sldId id="489" r:id="rId175"/>
    <p:sldId id="374" r:id="rId176"/>
    <p:sldId id="377" r:id="rId177"/>
    <p:sldId id="383" r:id="rId178"/>
    <p:sldId id="384" r:id="rId179"/>
    <p:sldId id="378" r:id="rId180"/>
    <p:sldId id="379" r:id="rId181"/>
    <p:sldId id="380" r:id="rId182"/>
    <p:sldId id="375" r:id="rId183"/>
    <p:sldId id="376" r:id="rId184"/>
    <p:sldId id="391" r:id="rId185"/>
    <p:sldId id="392" r:id="rId186"/>
    <p:sldId id="448" r:id="rId187"/>
    <p:sldId id="472" r:id="rId188"/>
    <p:sldId id="485" r:id="rId189"/>
    <p:sldId id="478" r:id="rId190"/>
    <p:sldId id="449" r:id="rId191"/>
    <p:sldId id="450" r:id="rId192"/>
    <p:sldId id="451" r:id="rId193"/>
    <p:sldId id="452" r:id="rId194"/>
    <p:sldId id="453" r:id="rId195"/>
    <p:sldId id="454" r:id="rId196"/>
    <p:sldId id="455" r:id="rId197"/>
    <p:sldId id="486" r:id="rId198"/>
    <p:sldId id="487" r:id="rId199"/>
    <p:sldId id="456" r:id="rId200"/>
    <p:sldId id="468" r:id="rId201"/>
    <p:sldId id="469" r:id="rId202"/>
    <p:sldId id="471" r:id="rId203"/>
    <p:sldId id="473" r:id="rId204"/>
    <p:sldId id="470" r:id="rId205"/>
    <p:sldId id="494" r:id="rId206"/>
    <p:sldId id="491" r:id="rId20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19"/>
    <a:srgbClr val="BD0025"/>
    <a:srgbClr val="9A001D"/>
    <a:srgbClr val="219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62" autoAdjust="0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/>
        <p:guide/>
        <p:guide pos="5760"/>
        <p:guide orient="horz" pos="432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tableStyles" Target="tableStyle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23AC9-61F3-4CF9-893C-0A305CFE9B1D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210E9-281E-4033-BD32-EABCC5A12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259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10E9-281E-4033-BD32-EABCC5A1290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213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10E9-281E-4033-BD32-EABCC5A1290E}" type="slidenum">
              <a:rPr lang="pl-PL" smtClean="0"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846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8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7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0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9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49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3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7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1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8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096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21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0025"/>
            </a:gs>
            <a:gs pos="24000">
              <a:srgbClr val="9A001D"/>
            </a:gs>
            <a:gs pos="71000">
              <a:srgbClr val="9A001D"/>
            </a:gs>
            <a:gs pos="100000">
              <a:srgbClr val="BD002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8A9D0-F8F3-47F4-90A2-31E8940561A0}" type="datetimeFigureOut">
              <a:rPr lang="pl-PL" smtClean="0"/>
              <a:t>28.06.2019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59B5-3D98-4B16-B672-FB1770617B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6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portugal wallpaper">
            <a:extLst>
              <a:ext uri="{FF2B5EF4-FFF2-40B4-BE49-F238E27FC236}">
                <a16:creationId xmlns:a16="http://schemas.microsoft.com/office/drawing/2014/main" id="{A54DB372-F55B-4F48-90D2-4D2AF674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12776" y="-675456"/>
            <a:ext cx="12294705" cy="81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79712" y="1124744"/>
            <a:ext cx="7265505" cy="3096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Staż uczniów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Technikum Żywienia i Usług Gastronomicznych w Pszczelej Woli w ramach programu ERASMUS+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PORTUGALIA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BARCELOS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95736" y="5733256"/>
            <a:ext cx="6400800" cy="12736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dirty="0">
                <a:solidFill>
                  <a:schemeClr val="bg1"/>
                </a:solidFill>
              </a:rPr>
              <a:t> 30.09 - 21.10.2018r.</a:t>
            </a:r>
          </a:p>
          <a:p>
            <a:endParaRPr lang="pl-PL" sz="5400" dirty="0">
              <a:solidFill>
                <a:schemeClr val="bg1"/>
              </a:solidFill>
            </a:endParaRPr>
          </a:p>
        </p:txBody>
      </p:sp>
      <p:pic>
        <p:nvPicPr>
          <p:cNvPr id="5" name="Fado - Música Portuguesa - de todos os tempos [p1] - Portugal Music">
            <a:hlinkClick r:id="" action="ppaction://media"/>
            <a:extLst>
              <a:ext uri="{FF2B5EF4-FFF2-40B4-BE49-F238E27FC236}">
                <a16:creationId xmlns:a16="http://schemas.microsoft.com/office/drawing/2014/main" id="{016B3F41-F212-42D4-AF5C-E501074E0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5524104">
            <a:off x="9720348" y="6599961"/>
            <a:ext cx="406400" cy="4064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449A587-661F-5A40-841F-F2C1EC3AC4AB}"/>
              </a:ext>
            </a:extLst>
          </p:cNvPr>
          <p:cNvSpPr/>
          <p:nvPr/>
        </p:nvSpPr>
        <p:spPr>
          <a:xfrm>
            <a:off x="-1548680" y="5930116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Europejskie Staże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67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D\Desktop\Erasmus zakłady pracy\20181011_1148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572000"/>
            <a:ext cx="9634500" cy="171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0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zdjęcia Portugalia Bartek\_DSC66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2736" y="-312588"/>
            <a:ext cx="1282642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1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zdjęcia Portugalia Bartek\_DSC66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68760" y="0"/>
            <a:ext cx="12247007" cy="68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4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zdjęcia Portugalia Bartek\_DSC66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2434812" cy="698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zdjęcia Portugalia Bartek\_DSC66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4744" y="-49696"/>
            <a:ext cx="123928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52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zdjęcia Portugalia Bartek\_DSC67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8720" y="-99392"/>
            <a:ext cx="12569898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30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:\Renia zdjecia Porugalia\IMG_20181006_101913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361024" cy="70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7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zdjęcia Portugalia Bartek\_DSC67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40768" y="-153398"/>
            <a:ext cx="12762292" cy="716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zdjęcia Portugalia Bartek\_DSC678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69477" y="-481632"/>
            <a:ext cx="13082954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2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:\Renia zdjecia Porugalia\IMG_20181006_1401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42624"/>
            <a:ext cx="9505056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zdjęcia Portugalia Bartek\_DSC68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6632" y="-198784"/>
            <a:ext cx="1256989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6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\Desktop\Erasmus zakłady pracy\received_720893021608956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5195" y="-326740"/>
            <a:ext cx="5633610" cy="75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3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zdjęcia Portugalia Bartek\_DSC68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2696" y="-171401"/>
            <a:ext cx="12617151" cy="70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1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F:\zdjęcia Portugalia Bartek\_DSC68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712" y="-80144"/>
            <a:ext cx="12358568" cy="69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6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zdjęcia Portugalia Bartek\_DSC68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40768" y="-320848"/>
            <a:ext cx="1282642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2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zdjęcia Portugalia Bartek\_DSC69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4664" y="4812"/>
            <a:ext cx="12551871" cy="704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05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zdjęcia Portugalia Bartek\_DSC69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24427" y="-99392"/>
            <a:ext cx="1239285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9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zdjęcia Portugalia Bartek\_DSC69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600" y="-99392"/>
            <a:ext cx="123928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zdjęcia Portugalia Bartek\_DSC69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-414808"/>
            <a:ext cx="12954688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5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2520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PORTO</a:t>
            </a:r>
            <a:br>
              <a:rPr lang="pl-PL" sz="7200" dirty="0">
                <a:solidFill>
                  <a:srgbClr val="219B46"/>
                </a:solidFill>
              </a:rPr>
            </a:br>
            <a:r>
              <a:rPr lang="pl-PL" sz="7200" dirty="0">
                <a:solidFill>
                  <a:srgbClr val="219B46"/>
                </a:solidFill>
              </a:rPr>
              <a:t>Vila Nova De </a:t>
            </a:r>
            <a:r>
              <a:rPr lang="pl-PL" sz="7200" dirty="0" err="1">
                <a:solidFill>
                  <a:srgbClr val="219B46"/>
                </a:solidFill>
              </a:rPr>
              <a:t>Gaia</a:t>
            </a:r>
            <a:br>
              <a:rPr lang="pl-PL" sz="7200" dirty="0">
                <a:solidFill>
                  <a:srgbClr val="219B46"/>
                </a:solidFill>
              </a:rPr>
            </a:br>
            <a:endParaRPr lang="pl-PL" sz="7200" dirty="0">
              <a:solidFill>
                <a:srgbClr val="219B46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400" dirty="0">
                <a:solidFill>
                  <a:schemeClr val="bg1"/>
                </a:solidFill>
              </a:rPr>
              <a:t>7.10.2018r.</a:t>
            </a: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AB3ABE6C-988A-4BD2-95B6-347D46B1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2EF5D90-5306-4795-9592-F3E1B7CB9E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953D9D44-58AD-4491-A9B3-8CB06B04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zdjęcia Portugalia Bartek\_DSC76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600" y="-85700"/>
            <a:ext cx="125211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6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:\zdjęcia Portugalia Bartek\_DSC76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316" y="-819472"/>
            <a:ext cx="5525368" cy="780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D\Desktop\Erasmus zakłady pracy\received_1106131672894607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-327992"/>
            <a:ext cx="5382089" cy="717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:\zdjęcia Portugalia Bartek\_DSC77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340" y="-459432"/>
            <a:ext cx="5093320" cy="756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2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zdjęcia Portugalia Bartek\_DSC7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0728" y="-243408"/>
            <a:ext cx="1264938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9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zdjęcia Portugalia Bartek\_DSC70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0568" y="-171400"/>
            <a:ext cx="1282642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zdjęcia Portugalia Bartek\_DSC70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6792" y="-58080"/>
            <a:ext cx="12422723" cy="697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3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zdjęcia Portugalia Bartek\_DSC70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4664" y="-257596"/>
            <a:ext cx="1269816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0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zdjęcia Portugalia Bartek\_DSC70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20688" y="-302716"/>
            <a:ext cx="12777648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zdjęcia Portugalia Bartek\_DSC72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4428" y="-30212"/>
            <a:ext cx="12446670" cy="69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3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zdjęcia Portugalia Bartek\_DSC71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4664" y="-135396"/>
            <a:ext cx="1269816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1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zdjęcia Portugalia Bartek\_DSC73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-307777"/>
            <a:ext cx="4013200" cy="714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zdjęcia Portugalia Bartek\_DSC73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60848" y="-60486"/>
            <a:ext cx="12431293" cy="697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D\Desktop\Erasmus zakłady pracy\received_178771409710456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897" y="-286104"/>
            <a:ext cx="4150206" cy="74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zdjęcia Portugalia Bartek\_DSC74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2696" y="-315416"/>
            <a:ext cx="13034175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8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F:\zdjęcia Portugalia Bartek\_DSC74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2616" y="-99392"/>
            <a:ext cx="123928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dirty="0">
                <a:solidFill>
                  <a:srgbClr val="219B46"/>
                </a:solidFill>
              </a:rPr>
              <a:t>Rejs rzeką </a:t>
            </a:r>
            <a:r>
              <a:rPr lang="pl-PL" dirty="0" err="1">
                <a:solidFill>
                  <a:srgbClr val="219B46"/>
                </a:solidFill>
              </a:rPr>
              <a:t>Douro</a:t>
            </a:r>
            <a:endParaRPr lang="pl-PL" dirty="0">
              <a:solidFill>
                <a:srgbClr val="219B46"/>
              </a:solidFill>
            </a:endParaRPr>
          </a:p>
        </p:txBody>
      </p:sp>
      <p:pic>
        <p:nvPicPr>
          <p:cNvPr id="58371" name="Picture 3" descr="F:\zdjęcia Portugalia Bartek\_DSC70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222" y="1628932"/>
            <a:ext cx="9376444" cy="526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3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zdjęcia Portugalia Bartek\_DSC70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712" y="-178792"/>
            <a:ext cx="1252111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51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zdjęcia Portugalia Bartek\_DSC71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88840" y="-176044"/>
            <a:ext cx="12529392" cy="703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7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zdjęcia Portugalia Bartek\_DSC71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0554" y="-69704"/>
            <a:ext cx="12645281" cy="70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3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zdjęcia Portugalia Bartek\_DSC71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41212" y="-171400"/>
            <a:ext cx="1282642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0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zdjęcia Portugalia Bartek\_DSC71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125211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5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zdjęcia Portugalia Bartek\_DSC71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-1395536"/>
            <a:ext cx="4778598" cy="85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zdjęcia Portugalia Bartek\_DSC72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1105" y="-99392"/>
            <a:ext cx="1269816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36470" y="1052736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sz="7200" dirty="0" err="1">
                <a:solidFill>
                  <a:srgbClr val="219B46"/>
                </a:solidFill>
              </a:rPr>
              <a:t>Muralha</a:t>
            </a:r>
            <a:br>
              <a:rPr lang="pl-PL" dirty="0">
                <a:solidFill>
                  <a:srgbClr val="219B46"/>
                </a:solidFill>
              </a:rPr>
            </a:br>
            <a:endParaRPr lang="pl-PL" dirty="0">
              <a:solidFill>
                <a:srgbClr val="219B46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43608" y="2806080"/>
            <a:ext cx="6709686" cy="1752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bg1"/>
                </a:solidFill>
              </a:rPr>
              <a:t>Agata</a:t>
            </a:r>
            <a:r>
              <a:rPr lang="pl-PL" sz="6000" dirty="0">
                <a:solidFill>
                  <a:schemeClr val="bg1"/>
                </a:solidFill>
              </a:rPr>
              <a:t> i </a:t>
            </a:r>
            <a:r>
              <a:rPr lang="pl-PL" sz="6000" b="1" dirty="0">
                <a:solidFill>
                  <a:schemeClr val="bg1"/>
                </a:solidFill>
              </a:rPr>
              <a:t>Maksymilian</a:t>
            </a:r>
          </a:p>
          <a:p>
            <a:endParaRPr lang="pl-PL" sz="3600" dirty="0">
              <a:solidFill>
                <a:schemeClr val="bg1"/>
              </a:solidFill>
            </a:endParaRP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53D93B95-40FD-4E3A-AEEC-56C33186C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E7D4B8D-0394-4F53-83A2-E9049E18C6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76E9D26D-FF9B-4445-9A77-B7C1A71AB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33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zdjęcia Portugalia Bartek\_DSC73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-98462"/>
            <a:ext cx="12566584" cy="705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3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zdjęcia Portugalia Bartek\_DSC75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6792" y="-171400"/>
            <a:ext cx="125211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4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zdjęcia Portugalia Bartek\_DSC75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12776" y="-99392"/>
            <a:ext cx="13339481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7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dirty="0">
                <a:solidFill>
                  <a:srgbClr val="219B46"/>
                </a:solidFill>
              </a:rPr>
              <a:t>APULIA</a:t>
            </a:r>
            <a:br>
              <a:rPr lang="pl-PL" dirty="0">
                <a:solidFill>
                  <a:srgbClr val="219B46"/>
                </a:solidFill>
              </a:rPr>
            </a:br>
            <a:r>
              <a:rPr lang="pl-PL" dirty="0">
                <a:solidFill>
                  <a:srgbClr val="219B46"/>
                </a:solidFill>
              </a:rPr>
              <a:t>WYBRZERZE OCEANU ATLANTYCKIEGO</a:t>
            </a:r>
            <a:br>
              <a:rPr lang="pl-PL" dirty="0">
                <a:solidFill>
                  <a:srgbClr val="219B46"/>
                </a:solidFill>
              </a:rPr>
            </a:br>
            <a:r>
              <a:rPr lang="pl-PL" dirty="0">
                <a:solidFill>
                  <a:srgbClr val="219B46"/>
                </a:solidFill>
              </a:rPr>
              <a:t>13.10.2018r.</a:t>
            </a:r>
          </a:p>
        </p:txBody>
      </p:sp>
      <p:pic>
        <p:nvPicPr>
          <p:cNvPr id="3" name="Picture 8" descr="Znalezione obrazy dla zapytania erasmus plus logo">
            <a:extLst>
              <a:ext uri="{FF2B5EF4-FFF2-40B4-BE49-F238E27FC236}">
                <a16:creationId xmlns:a16="http://schemas.microsoft.com/office/drawing/2014/main" id="{54831DE3-0B18-495A-AA10-7B285CAB0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A65579C-E0A9-4C0D-A58B-E45CD11085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5" name="Picture 18" descr="Znalezione obrazy dla zapytania portugalia herb">
            <a:extLst>
              <a:ext uri="{FF2B5EF4-FFF2-40B4-BE49-F238E27FC236}">
                <a16:creationId xmlns:a16="http://schemas.microsoft.com/office/drawing/2014/main" id="{EF858EBE-472E-43C8-B3C8-99FF2755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6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zdjęcia Portugalia Bartek\_DSC64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8680" y="0"/>
            <a:ext cx="12698160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3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:\Renia zdjecia Porugalia\IMG_20181011_1200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522" y="-5139952"/>
            <a:ext cx="9298522" cy="123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1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:\Renia zdjecia Porugalia\IMG_20181013_1004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06" y="-5067944"/>
            <a:ext cx="10729192" cy="1430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zdjęcia Portugalia Bartek\_DSC64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69664" y="-99392"/>
            <a:ext cx="12569897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9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zdjęcia Portugalia Bartek\_DSC65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135396"/>
            <a:ext cx="12698160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9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7200" dirty="0" err="1">
                <a:solidFill>
                  <a:srgbClr val="219B46"/>
                </a:solidFill>
              </a:rPr>
              <a:t>Povoa</a:t>
            </a:r>
            <a:r>
              <a:rPr lang="pl-PL" sz="7200" dirty="0">
                <a:solidFill>
                  <a:srgbClr val="219B46"/>
                </a:solidFill>
              </a:rPr>
              <a:t> de Varzim </a:t>
            </a:r>
            <a:br>
              <a:rPr lang="pl-PL" sz="7200" dirty="0">
                <a:solidFill>
                  <a:srgbClr val="219B46"/>
                </a:solidFill>
              </a:rPr>
            </a:br>
            <a:r>
              <a:rPr lang="pl-PL" sz="7200" dirty="0">
                <a:solidFill>
                  <a:srgbClr val="219B46"/>
                </a:solidFill>
              </a:rPr>
              <a:t>nad Oceanem</a:t>
            </a:r>
            <a:br>
              <a:rPr lang="pl-PL" sz="7200" dirty="0">
                <a:solidFill>
                  <a:srgbClr val="219B46"/>
                </a:solidFill>
              </a:rPr>
            </a:br>
            <a:r>
              <a:rPr lang="pl-PL" sz="7200" dirty="0">
                <a:solidFill>
                  <a:srgbClr val="219B46"/>
                </a:solidFill>
              </a:rPr>
              <a:t>Atlantyckim</a:t>
            </a:r>
            <a:br>
              <a:rPr lang="pl-PL" sz="7200" dirty="0">
                <a:solidFill>
                  <a:srgbClr val="219B46"/>
                </a:solidFill>
              </a:rPr>
            </a:br>
            <a:r>
              <a:rPr lang="pl-PL" sz="7200" dirty="0">
                <a:solidFill>
                  <a:srgbClr val="219B46"/>
                </a:solidFill>
              </a:rPr>
              <a:t>20.10.2018r.</a:t>
            </a:r>
          </a:p>
        </p:txBody>
      </p:sp>
      <p:pic>
        <p:nvPicPr>
          <p:cNvPr id="3" name="Picture 8" descr="Znalezione obrazy dla zapytania erasmus plus logo">
            <a:extLst>
              <a:ext uri="{FF2B5EF4-FFF2-40B4-BE49-F238E27FC236}">
                <a16:creationId xmlns:a16="http://schemas.microsoft.com/office/drawing/2014/main" id="{48A41000-951A-4AD5-BEEA-5ED266DCC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A935E12-232A-4C38-84F6-811AF1963D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5" name="Picture 18" descr="Znalezione obrazy dla zapytania portugalia herb">
            <a:extLst>
              <a:ext uri="{FF2B5EF4-FFF2-40B4-BE49-F238E27FC236}">
                <a16:creationId xmlns:a16="http://schemas.microsoft.com/office/drawing/2014/main" id="{4B73F368-43A8-417B-B448-8CF139ABD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2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0019"/>
            </a:gs>
            <a:gs pos="24000">
              <a:srgbClr val="9A001D"/>
            </a:gs>
            <a:gs pos="71000">
              <a:srgbClr val="9A001D"/>
            </a:gs>
            <a:gs pos="100000">
              <a:srgbClr val="BD002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\Desktop\Erasmus zakłady pracy\received_17523204007451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776" y="-4995936"/>
            <a:ext cx="9448800" cy="127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2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:\zdjęcia Portugalia Bartek\_DSC79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4584" y="-85700"/>
            <a:ext cx="125211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:\zdjęcia Portugalia Bartek\_DSC79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24428" y="-33278"/>
            <a:ext cx="123928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2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:\zdjęcia Portugalia Bartek\_DSC79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345" y="-243408"/>
            <a:ext cx="12954690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:\zdjęcia Portugalia Bartek\_DSC79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76672" y="-99392"/>
            <a:ext cx="12569897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:\zdjęcia Portugalia Bartek\_DSC79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99392"/>
            <a:ext cx="1239285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:\zdjęcia Portugalia Bartek\_DSC79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694" y="-99392"/>
            <a:ext cx="12569897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F:\zdjęcia Portugalia Bartek\_DSC79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0728" y="-99392"/>
            <a:ext cx="123928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9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:\zdjęcia Portugalia Bartek\_DSC79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6752" y="-99392"/>
            <a:ext cx="1256989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4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3"/>
            <a:ext cx="9144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1175" y="-1333500"/>
            <a:ext cx="1270635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0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\Desktop\Erasmus zakłady pracy\received_18437018571777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8388" y="-5067944"/>
            <a:ext cx="9525000" cy="127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2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219B46"/>
                </a:solidFill>
              </a:rPr>
              <a:t>MOZAIKI</a:t>
            </a:r>
            <a:br>
              <a:rPr lang="pl-PL" dirty="0">
                <a:solidFill>
                  <a:srgbClr val="219B46"/>
                </a:solidFill>
              </a:rPr>
            </a:br>
            <a:r>
              <a:rPr lang="pl-PL" dirty="0">
                <a:solidFill>
                  <a:srgbClr val="219B46"/>
                </a:solidFill>
              </a:rPr>
              <a:t>Z AZULEJOS</a:t>
            </a:r>
          </a:p>
        </p:txBody>
      </p:sp>
      <p:pic>
        <p:nvPicPr>
          <p:cNvPr id="28674" name="Picture 2" descr="F:\zdjęcia Portugalia Bartek\_DSC65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0568" y="1628800"/>
            <a:ext cx="981582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zdjęcia Portugalia Bartek\_DSC65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49" y="-747464"/>
            <a:ext cx="9156805" cy="915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66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zdjęcia Portugalia Bartek\_DSC72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28800" y="0"/>
            <a:ext cx="125211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4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zdjęcia Portugalia Bartek\_DSC75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-171400"/>
            <a:ext cx="5021312" cy="798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5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zdjęcia Portugalia Bartek\_DSC76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4784" y="3132"/>
            <a:ext cx="12210234" cy="68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zdjęcia Portugalia Bartek\_DSC76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350" y="784225"/>
            <a:ext cx="7148513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391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dirty="0">
                <a:solidFill>
                  <a:srgbClr val="219B46"/>
                </a:solidFill>
              </a:rPr>
              <a:t>PRZYRODA</a:t>
            </a:r>
          </a:p>
        </p:txBody>
      </p:sp>
      <p:pic>
        <p:nvPicPr>
          <p:cNvPr id="32770" name="Picture 2" descr="F:\zdjęcia Portugalia Bartek\_DSC66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34" y="1168602"/>
            <a:ext cx="7946932" cy="66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4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:\zdjęcia Portugalia Bartek\_DSC77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22408" y="-315416"/>
            <a:ext cx="12954690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3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zdjęcia Portugalia Bartek\_DSC75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6752" y="6587"/>
            <a:ext cx="1239285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8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:\Renia zdjecia Porugalia\IMG_20181010_1633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862" y="-167185"/>
            <a:ext cx="5394276" cy="719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2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\Desktop\Erasmus zakłady pracy\20181016_1058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2696" y="-891480"/>
            <a:ext cx="14255105" cy="800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3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:\Renia zdjecia Porugalia\IMG_20181010_1633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950" y="-963488"/>
            <a:ext cx="9715195" cy="129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zdjęcia Portugalia Bartek\_DSC63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6792" y="0"/>
            <a:ext cx="12248248" cy="68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2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zdjęcia Portugalia Bartek\_DSC63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8495" y="-774"/>
            <a:ext cx="12522495" cy="703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1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-206611"/>
            <a:ext cx="9721080" cy="729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8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D\Desktop\Erasmus zakłady pracy\20181016_1825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337" y="-603448"/>
            <a:ext cx="4351326" cy="77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0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219B46"/>
                </a:solidFill>
              </a:rPr>
              <a:t>DYM Z PŁONĄCEGO </a:t>
            </a:r>
            <a:br>
              <a:rPr lang="pl-PL" dirty="0">
                <a:solidFill>
                  <a:srgbClr val="219B46"/>
                </a:solidFill>
              </a:rPr>
            </a:br>
            <a:r>
              <a:rPr lang="pl-PL" dirty="0">
                <a:solidFill>
                  <a:srgbClr val="219B46"/>
                </a:solidFill>
              </a:rPr>
              <a:t>LASU EUKALIPTUSOWEGO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7410" name="Picture 2" descr="F:\zdjęcia Portugalia Bartek\_DSC64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1567036"/>
            <a:ext cx="9645352" cy="52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19442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OCEAN ATANTYCKI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APULIA</a:t>
            </a: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6B37F54F-FC20-4A9C-9261-244B696E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DB2B06-1486-4CC5-9309-B7C97BCAE4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32931CA5-4453-4E47-95AC-025F0D20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zdjęcia Portugalia Bartek\_DSC64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712" y="-85700"/>
            <a:ext cx="125211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38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zdjęcia Portugalia Bartek\_DSC64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28800" y="0"/>
            <a:ext cx="1221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5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zdjęcia Portugalia Bartek\_DSC64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6792" y="0"/>
            <a:ext cx="12446448" cy="6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7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\Desktop\Erasmus zakłady pracy\received_332146580894219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8" y="-2331640"/>
            <a:ext cx="9242757" cy="123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zdjęcia Portugalia Bartek\_DSC646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712" y="-69304"/>
            <a:ext cx="12386272" cy="69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6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zdjęcia Portugalia Bartek\_DSC64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2736" y="0"/>
            <a:ext cx="12826426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zdjęcia Portugalia Bartek\_DSC64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6752" y="-171400"/>
            <a:ext cx="1282642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zdjęcia Portugalia Bartek\_DSC64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54184" y="-171400"/>
            <a:ext cx="12826426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3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JEDZONKO</a:t>
            </a:r>
          </a:p>
        </p:txBody>
      </p:sp>
      <p:pic>
        <p:nvPicPr>
          <p:cNvPr id="3" name="Picture 8" descr="Znalezione obrazy dla zapytania erasmus plus logo">
            <a:extLst>
              <a:ext uri="{FF2B5EF4-FFF2-40B4-BE49-F238E27FC236}">
                <a16:creationId xmlns:a16="http://schemas.microsoft.com/office/drawing/2014/main" id="{B4229591-B736-4F64-AA60-A8F4334E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9CBBC09-8ECD-4883-8AEF-0597B6B631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5" name="Picture 18" descr="Znalezione obrazy dla zapytania portugalia herb">
            <a:extLst>
              <a:ext uri="{FF2B5EF4-FFF2-40B4-BE49-F238E27FC236}">
                <a16:creationId xmlns:a16="http://schemas.microsoft.com/office/drawing/2014/main" id="{973D529C-B526-472B-96D4-7F03A9EB3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2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zdjęcia Portugalia Bartek\_DSC66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336" y="-99392"/>
            <a:ext cx="5165328" cy="742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4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23042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INTEGRACJA</a:t>
            </a:r>
            <a:br>
              <a:rPr lang="pl-PL" dirty="0">
                <a:solidFill>
                  <a:srgbClr val="219B46"/>
                </a:solidFill>
              </a:rPr>
            </a:br>
            <a:endParaRPr lang="pl-PL" dirty="0">
              <a:solidFill>
                <a:srgbClr val="219B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:\portugalia selfie i europasy\received_297481847743982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6" y="-147216"/>
            <a:ext cx="9344957" cy="700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7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:\Renia zdjecia Porugalia\IMG_20181013_1634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75856"/>
            <a:ext cx="9396536" cy="1252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:\Renia zdjecia Porugalia\IMG_20181005_150001_HD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4744" y="-603448"/>
            <a:ext cx="12963658" cy="972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\Desktop\Erasmus zakłady pracy\received_282641932379895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-26918"/>
            <a:ext cx="5616624" cy="749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0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:\zdjęcia Portugalia Bartek\_DSC78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0728" y="-342800"/>
            <a:ext cx="1282642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400" dirty="0">
                <a:solidFill>
                  <a:srgbClr val="219B46"/>
                </a:solidFill>
              </a:rPr>
              <a:t>ZAKOŃCZENIE STAŻU</a:t>
            </a:r>
            <a:br>
              <a:rPr lang="pl-PL" sz="5400" dirty="0">
                <a:solidFill>
                  <a:srgbClr val="219B46"/>
                </a:solidFill>
              </a:rPr>
            </a:br>
            <a:r>
              <a:rPr lang="pl-PL" sz="5400" dirty="0">
                <a:solidFill>
                  <a:srgbClr val="219B46"/>
                </a:solidFill>
              </a:rPr>
              <a:t>w BARCELOS</a:t>
            </a:r>
            <a:br>
              <a:rPr lang="pl-PL" dirty="0"/>
            </a:br>
            <a:br>
              <a:rPr lang="pl-PL" dirty="0"/>
            </a:br>
            <a:r>
              <a:rPr lang="pl-PL" b="1" dirty="0" err="1">
                <a:solidFill>
                  <a:schemeClr val="bg1"/>
                </a:solidFill>
              </a:rPr>
              <a:t>Intercultural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Association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Mobility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Friends</a:t>
            </a:r>
            <a:br>
              <a:rPr lang="pl-PL" dirty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" name="Picture 8" descr="Znalezione obrazy dla zapytania erasmus plus logo">
            <a:extLst>
              <a:ext uri="{FF2B5EF4-FFF2-40B4-BE49-F238E27FC236}">
                <a16:creationId xmlns:a16="http://schemas.microsoft.com/office/drawing/2014/main" id="{81EAA047-7722-44AB-B048-C773510CF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5C119FD-12C2-41BB-B368-5DF343C2F2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5" name="Picture 18" descr="Znalezione obrazy dla zapytania portugalia herb">
            <a:extLst>
              <a:ext uri="{FF2B5EF4-FFF2-40B4-BE49-F238E27FC236}">
                <a16:creationId xmlns:a16="http://schemas.microsoft.com/office/drawing/2014/main" id="{CE53CC91-A69D-4919-B66E-A285EA01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:\zdjęcia Portugalia Bartek\_DSC78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4624" y="-15900"/>
            <a:ext cx="12215845" cy="685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:\zdjęcia Portugalia Bartek\_DSC789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01" y="980728"/>
            <a:ext cx="828839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6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:\zdjęcia Portugalia Bartek\_DSC792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6632" y="-99392"/>
            <a:ext cx="12649383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219B46"/>
                </a:solidFill>
              </a:rPr>
              <a:t>POWRÓT</a:t>
            </a:r>
            <a:br>
              <a:rPr lang="pl-PL" dirty="0">
                <a:solidFill>
                  <a:srgbClr val="219B46"/>
                </a:solidFill>
              </a:rPr>
            </a:br>
            <a:r>
              <a:rPr lang="pl-PL" dirty="0">
                <a:solidFill>
                  <a:srgbClr val="219B46"/>
                </a:solidFill>
              </a:rPr>
              <a:t>LOTNISKO W PORTO</a:t>
            </a:r>
          </a:p>
        </p:txBody>
      </p:sp>
      <p:pic>
        <p:nvPicPr>
          <p:cNvPr id="94210" name="Picture 2" descr="F:\zdjęcia Portugalia Bartek\_DSC80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124" y="1844824"/>
            <a:ext cx="9344248" cy="524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:\zdjęcia Portugalia Bartek\_DSC80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48880" y="0"/>
            <a:ext cx="1269816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95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Users\D\Desktop\_DSC8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44824" y="0"/>
            <a:ext cx="125211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7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Users\D\Desktop\_DSC8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00808" y="-171400"/>
            <a:ext cx="1282642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:\zdjęcia Portugalia Bartek\_DSC8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221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WYJAZD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86210"/>
            <a:ext cx="8229600" cy="4525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5400" dirty="0">
                <a:solidFill>
                  <a:schemeClr val="bg1"/>
                </a:solidFill>
              </a:rPr>
              <a:t>30.09.2018r.</a:t>
            </a:r>
          </a:p>
          <a:p>
            <a:pPr marL="0" indent="0" algn="ctr">
              <a:buNone/>
            </a:pPr>
            <a:endParaRPr lang="pl-PL" sz="5400" dirty="0">
              <a:solidFill>
                <a:schemeClr val="bg1"/>
              </a:solidFill>
            </a:endParaRPr>
          </a:p>
          <a:p>
            <a:pPr algn="ctr"/>
            <a:r>
              <a:rPr lang="pl-PL" sz="4800" dirty="0">
                <a:solidFill>
                  <a:schemeClr val="bg1"/>
                </a:solidFill>
              </a:rPr>
              <a:t>Pszczela Wola – Warszawa </a:t>
            </a:r>
            <a:r>
              <a:rPr lang="pl-PL" dirty="0">
                <a:solidFill>
                  <a:schemeClr val="bg1"/>
                </a:solidFill>
              </a:rPr>
              <a:t>Lotnisko im. Fryderyka Chopina</a:t>
            </a:r>
          </a:p>
        </p:txBody>
      </p:sp>
      <p:pic>
        <p:nvPicPr>
          <p:cNvPr id="2056" name="Picture 8" descr="Znalezione obrazy dla zapytania erasmus plus logo">
            <a:extLst>
              <a:ext uri="{FF2B5EF4-FFF2-40B4-BE49-F238E27FC236}">
                <a16:creationId xmlns:a16="http://schemas.microsoft.com/office/drawing/2014/main" id="{1AA1418F-FBFC-410A-AA6C-E3ACA775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582C00A-C6FE-41F5-8A83-96D502CAD7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sp>
        <p:nvSpPr>
          <p:cNvPr id="7" name="AutoShape 14" descr="Znalezione obrazy dla zapytania portugalia herb">
            <a:extLst>
              <a:ext uri="{FF2B5EF4-FFF2-40B4-BE49-F238E27FC236}">
                <a16:creationId xmlns:a16="http://schemas.microsoft.com/office/drawing/2014/main" id="{8B3E5BD9-8EE5-46F4-A230-41D5C94B8A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1880592" cy="18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6" descr="Znalezione obrazy dla zapytania portugalia herb">
            <a:extLst>
              <a:ext uri="{FF2B5EF4-FFF2-40B4-BE49-F238E27FC236}">
                <a16:creationId xmlns:a16="http://schemas.microsoft.com/office/drawing/2014/main" id="{5AF4A1CE-3AC3-4C9B-A043-A6F0E177A6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66" name="Picture 18" descr="Znalezione obrazy dla zapytania portugalia herb">
            <a:extLst>
              <a:ext uri="{FF2B5EF4-FFF2-40B4-BE49-F238E27FC236}">
                <a16:creationId xmlns:a16="http://schemas.microsoft.com/office/drawing/2014/main" id="{7733364B-11B0-4C3C-A414-AE9ADAC6E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2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\Desktop\Erasmus zakłady pracy\20181016_1056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4664" y="-1072357"/>
            <a:ext cx="16032228" cy="90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SELFIE</a:t>
            </a:r>
          </a:p>
        </p:txBody>
      </p:sp>
      <p:pic>
        <p:nvPicPr>
          <p:cNvPr id="3" name="Picture 8" descr="Znalezione obrazy dla zapytania erasmus plus logo">
            <a:extLst>
              <a:ext uri="{FF2B5EF4-FFF2-40B4-BE49-F238E27FC236}">
                <a16:creationId xmlns:a16="http://schemas.microsoft.com/office/drawing/2014/main" id="{87A39436-EC9D-499E-9589-A5510F536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B865703-2261-4361-A1D3-12486E8106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5" name="Picture 18" descr="Znalezione obrazy dla zapytania portugalia herb">
            <a:extLst>
              <a:ext uri="{FF2B5EF4-FFF2-40B4-BE49-F238E27FC236}">
                <a16:creationId xmlns:a16="http://schemas.microsoft.com/office/drawing/2014/main" id="{481357C2-5081-4C73-8CBC-4F9E5DD1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77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:\portugalia selfie i europasy\received_168433917427359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0127" y="-459432"/>
            <a:ext cx="9924127" cy="741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8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:\portugalia selfie i europasy\received_314848512430306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20688" y="-387424"/>
            <a:ext cx="10897535" cy="814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4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:\portugalia selfie i europasy\received_101465835537276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05654" y="-2907704"/>
            <a:ext cx="13805974" cy="1031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4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:\portugalia selfie i europasy\received_263488787687052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0803" y="-258452"/>
            <a:ext cx="9838123" cy="737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Realizatorzy stażu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Stażyści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Opiekunowie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/>
              <a:t>Ewa Toruń</a:t>
            </a:r>
          </a:p>
          <a:p>
            <a:r>
              <a:rPr lang="pl-PL" dirty="0"/>
              <a:t>Regina Pastucha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278462"/>
          </a:xfrm>
        </p:spPr>
        <p:txBody>
          <a:bodyPr>
            <a:normAutofit/>
          </a:bodyPr>
          <a:lstStyle/>
          <a:p>
            <a:r>
              <a:rPr lang="pl-PL" sz="1400" dirty="0"/>
              <a:t>Bartoszek Michał</a:t>
            </a:r>
          </a:p>
          <a:p>
            <a:r>
              <a:rPr lang="pl-PL" sz="1400" dirty="0" err="1"/>
              <a:t>Batyra</a:t>
            </a:r>
            <a:r>
              <a:rPr lang="pl-PL" sz="1400" dirty="0"/>
              <a:t> Katarzyna</a:t>
            </a:r>
          </a:p>
          <a:p>
            <a:r>
              <a:rPr lang="pl-PL" sz="1400" dirty="0" err="1"/>
              <a:t>Gorgul</a:t>
            </a:r>
            <a:r>
              <a:rPr lang="pl-PL" sz="1400" dirty="0"/>
              <a:t> Anna</a:t>
            </a:r>
          </a:p>
          <a:p>
            <a:r>
              <a:rPr lang="pl-PL" sz="1400" dirty="0"/>
              <a:t>Koper Weronika</a:t>
            </a:r>
          </a:p>
          <a:p>
            <a:r>
              <a:rPr lang="pl-PL" sz="1400" dirty="0"/>
              <a:t>Krusińska Joanna</a:t>
            </a:r>
          </a:p>
          <a:p>
            <a:r>
              <a:rPr lang="pl-PL" sz="1400" dirty="0"/>
              <a:t>Rak Aleksandra</a:t>
            </a:r>
          </a:p>
          <a:p>
            <a:r>
              <a:rPr lang="pl-PL" sz="1400" dirty="0" err="1"/>
              <a:t>Stasak</a:t>
            </a:r>
            <a:r>
              <a:rPr lang="pl-PL" sz="1400" dirty="0"/>
              <a:t> Bartłomiej</a:t>
            </a:r>
          </a:p>
          <a:p>
            <a:r>
              <a:rPr lang="pl-PL" sz="1400" dirty="0" err="1"/>
              <a:t>Stręciwilk</a:t>
            </a:r>
            <a:r>
              <a:rPr lang="pl-PL" sz="1400" dirty="0"/>
              <a:t> Agata</a:t>
            </a:r>
          </a:p>
          <a:p>
            <a:r>
              <a:rPr lang="pl-PL" sz="1400" dirty="0" err="1"/>
              <a:t>Szadura</a:t>
            </a:r>
            <a:r>
              <a:rPr lang="pl-PL" sz="1400" dirty="0"/>
              <a:t> Maksymilian</a:t>
            </a:r>
          </a:p>
          <a:p>
            <a:r>
              <a:rPr lang="pl-PL" sz="1400" dirty="0"/>
              <a:t>Chrześcijanek Kacper</a:t>
            </a:r>
          </a:p>
          <a:p>
            <a:r>
              <a:rPr lang="pl-PL" sz="1400" dirty="0"/>
              <a:t>Grzywa Agnieszka</a:t>
            </a:r>
          </a:p>
          <a:p>
            <a:r>
              <a:rPr lang="pl-PL" sz="1400" dirty="0"/>
              <a:t>Milanowski Sebastian</a:t>
            </a:r>
          </a:p>
          <a:p>
            <a:r>
              <a:rPr lang="pl-PL" sz="1400" dirty="0"/>
              <a:t>Rzymek Michał</a:t>
            </a:r>
          </a:p>
          <a:p>
            <a:r>
              <a:rPr lang="pl-PL" sz="1400" dirty="0" err="1"/>
              <a:t>Gałat</a:t>
            </a:r>
            <a:r>
              <a:rPr lang="pl-PL" sz="1400" dirty="0"/>
              <a:t> Beata</a:t>
            </a:r>
          </a:p>
          <a:p>
            <a:r>
              <a:rPr lang="pl-PL" sz="1400" dirty="0" err="1"/>
              <a:t>Zezula</a:t>
            </a:r>
            <a:r>
              <a:rPr lang="pl-PL" sz="1400" dirty="0"/>
              <a:t> Anna</a:t>
            </a:r>
          </a:p>
          <a:p>
            <a:r>
              <a:rPr lang="pl-PL" sz="1400" dirty="0"/>
              <a:t>Maj Anna</a:t>
            </a:r>
          </a:p>
        </p:txBody>
      </p:sp>
    </p:spTree>
    <p:extLst>
      <p:ext uri="{BB962C8B-B14F-4D97-AF65-F5344CB8AC3E}">
        <p14:creationId xmlns:p14="http://schemas.microsoft.com/office/powerpoint/2010/main" val="15125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portugal wallpaper">
            <a:extLst>
              <a:ext uri="{FF2B5EF4-FFF2-40B4-BE49-F238E27FC236}">
                <a16:creationId xmlns:a16="http://schemas.microsoft.com/office/drawing/2014/main" id="{A54DB372-F55B-4F48-90D2-4D2AF674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50705" y="-531440"/>
            <a:ext cx="12294705" cy="81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4">
            <a:extLst>
              <a:ext uri="{FF2B5EF4-FFF2-40B4-BE49-F238E27FC236}">
                <a16:creationId xmlns:a16="http://schemas.microsoft.com/office/drawing/2014/main" id="{1EAF1AAD-152C-4496-9E23-D2AB929A3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7664" y="5373216"/>
            <a:ext cx="7715729" cy="2112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400" dirty="0">
                <a:solidFill>
                  <a:schemeClr val="bg1"/>
                </a:solidFill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9006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\Desktop\Erasmus zakłady pracy\received_180914592813023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3552" y="-4635896"/>
            <a:ext cx="10491104" cy="139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D\Desktop\Erasmus zakłady pracy\20181011_1206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4744" y="-99392"/>
            <a:ext cx="12610919" cy="708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7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D\Desktop\Erasmus zakłady pracy\20181011_1209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2695" y="-387424"/>
            <a:ext cx="12902810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6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\Desktop\Erasmus zakłady pracy\received_333825833840572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-267544"/>
            <a:ext cx="5344158" cy="712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D\Desktop\Erasmus zakłady pracy\20181011_1207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2737" y="0"/>
            <a:ext cx="12212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4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D\Desktop\Erasmus zakłady pracy\20181011_1207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0588" y="-5427984"/>
            <a:ext cx="10585176" cy="1885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7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9442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t-BR" sz="7200" dirty="0">
                <a:solidFill>
                  <a:srgbClr val="219B46"/>
                </a:solidFill>
              </a:rPr>
              <a:t>Hotel Apulia Praia </a:t>
            </a:r>
            <a:br>
              <a:rPr lang="pt-BR" dirty="0">
                <a:solidFill>
                  <a:srgbClr val="219B46"/>
                </a:solidFill>
              </a:rPr>
            </a:br>
            <a:endParaRPr lang="pl-PL" dirty="0">
              <a:solidFill>
                <a:srgbClr val="219B46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852935"/>
            <a:ext cx="6400800" cy="15841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t-BR" sz="6000" dirty="0">
                <a:solidFill>
                  <a:schemeClr val="bg1"/>
                </a:solidFill>
              </a:rPr>
              <a:t>Eliza i Anna</a:t>
            </a:r>
            <a:endParaRPr lang="pl-PL" sz="6000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7687FDA6-E4CC-46D7-BDA6-5F6C7C63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F6B4053-AF94-4DC3-B1E4-6588D7D8FE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5100A99A-4AC8-4B52-816C-7F114B65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2057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62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D\Desktop\Erasmus zakłady pracy\20181011_113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63575" y="-6505575"/>
            <a:ext cx="39624000" cy="222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9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0351" y="-243408"/>
            <a:ext cx="9794351" cy="786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3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D\Desktop\Erasmus zakłady pracy\20181011_1138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96952" y="-1683568"/>
            <a:ext cx="16376864" cy="919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\Desktop\Erasmus zakłady pracy\received_308317316421377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40768" y="-1228626"/>
            <a:ext cx="12420336" cy="931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2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D\Desktop\Erasmus zakłady pracy\20181011_1138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15878" y="-891480"/>
            <a:ext cx="14375756" cy="80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\Desktop\Erasmus zakłady pracy\received_537380230057294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809" y="6399"/>
            <a:ext cx="5648382" cy="75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8001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sz="7200" dirty="0" err="1">
                <a:solidFill>
                  <a:srgbClr val="219B46"/>
                </a:solidFill>
              </a:rPr>
              <a:t>Semea</a:t>
            </a:r>
            <a:r>
              <a:rPr lang="pl-PL" dirty="0">
                <a:solidFill>
                  <a:srgbClr val="219B46"/>
                </a:solidFill>
              </a:rPr>
              <a:t> </a:t>
            </a:r>
            <a:br>
              <a:rPr lang="pl-PL" dirty="0">
                <a:solidFill>
                  <a:srgbClr val="219B46"/>
                </a:solidFill>
              </a:rPr>
            </a:br>
            <a:endParaRPr lang="pl-PL" dirty="0">
              <a:solidFill>
                <a:srgbClr val="219B46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636911"/>
            <a:ext cx="6400800" cy="16561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5400" dirty="0">
                <a:solidFill>
                  <a:schemeClr val="bg1"/>
                </a:solidFill>
              </a:rPr>
              <a:t>Weronika i Aleksandra</a:t>
            </a:r>
          </a:p>
          <a:p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142EFA68-B680-4956-9387-C1D28322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5A0337-AEF7-4B78-83FF-FC41AF4380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A4D001FD-D98A-4DBE-B624-5A4453C9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3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\Desktop\Erasmus zakłady pracy\received_907186493002357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023" y="-256976"/>
            <a:ext cx="5319953" cy="709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2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\Desktop\Erasmus zakłady pracy\received_316998885750249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487" y="-327684"/>
            <a:ext cx="5635026" cy="75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6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D\Desktop\Erasmus zakłady pracy\20181011_1234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4584" y="-135571"/>
            <a:ext cx="12695730" cy="71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4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D\Desktop\Erasmus zakłady pracy\20181011_1233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0601" y="-6921"/>
            <a:ext cx="12225202" cy="68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76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578" y="-963488"/>
            <a:ext cx="4740844" cy="844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5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PRACA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39391"/>
            <a:ext cx="8229600" cy="4525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</a:rPr>
              <a:t>ZAKŁADY GASTRONOMICZNE </a:t>
            </a:r>
          </a:p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</a:rPr>
              <a:t> W BARCELOS, </a:t>
            </a:r>
          </a:p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</a:rPr>
              <a:t>CAMPUS-BARCELOS, </a:t>
            </a:r>
          </a:p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</a:rPr>
              <a:t>W APULI</a:t>
            </a:r>
          </a:p>
        </p:txBody>
      </p:sp>
      <p:sp>
        <p:nvSpPr>
          <p:cNvPr id="7" name="AutoShape 8" descr="Znalezione obrazy dla zapytania portugal colors wallpaper">
            <a:extLst>
              <a:ext uri="{FF2B5EF4-FFF2-40B4-BE49-F238E27FC236}">
                <a16:creationId xmlns:a16="http://schemas.microsoft.com/office/drawing/2014/main" id="{780C5FB1-9B22-4AB6-B05D-2298424154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72600" y="9807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" name="Picture 8" descr="Znalezione obrazy dla zapytania erasmus plus logo">
            <a:extLst>
              <a:ext uri="{FF2B5EF4-FFF2-40B4-BE49-F238E27FC236}">
                <a16:creationId xmlns:a16="http://schemas.microsoft.com/office/drawing/2014/main" id="{3C223B92-4377-4076-9C67-1CDC44639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EDBDC08-8430-4D67-87F5-11BC7979A2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13" name="Picture 18" descr="Znalezione obrazy dla zapytania portugalia herb">
            <a:extLst>
              <a:ext uri="{FF2B5EF4-FFF2-40B4-BE49-F238E27FC236}">
                <a16:creationId xmlns:a16="http://schemas.microsoft.com/office/drawing/2014/main" id="{64881C35-2DC2-4FBF-B491-616F85DA1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6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D\Desktop\Erasmus zakłady pracy\20181011_1234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-459432"/>
            <a:ext cx="13298246" cy="746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1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99342" y="440669"/>
            <a:ext cx="7772400" cy="1656183"/>
          </a:xfrm>
        </p:spPr>
        <p:txBody>
          <a:bodyPr>
            <a:normAutofit fontScale="90000"/>
          </a:bodyPr>
          <a:lstStyle/>
          <a:p>
            <a:r>
              <a:rPr lang="it-IT" sz="7200" dirty="0">
                <a:solidFill>
                  <a:srgbClr val="219B46"/>
                </a:solidFill>
              </a:rPr>
              <a:t>La Fiamma </a:t>
            </a:r>
            <a:br>
              <a:rPr lang="it-IT" dirty="0">
                <a:solidFill>
                  <a:srgbClr val="219B46"/>
                </a:solidFill>
              </a:rPr>
            </a:br>
            <a:endParaRPr lang="pl-PL" dirty="0">
              <a:solidFill>
                <a:srgbClr val="219B46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01166" y="2528900"/>
            <a:ext cx="6400800" cy="1800200"/>
          </a:xfrm>
        </p:spPr>
        <p:txBody>
          <a:bodyPr/>
          <a:lstStyle/>
          <a:p>
            <a:r>
              <a:rPr lang="it-IT" sz="5400" dirty="0">
                <a:solidFill>
                  <a:schemeClr val="bg1"/>
                </a:solidFill>
              </a:rPr>
              <a:t>Agnieszka i Sebastian</a:t>
            </a:r>
            <a:endParaRPr lang="pl-PL" sz="5400" dirty="0">
              <a:solidFill>
                <a:schemeClr val="bg1"/>
              </a:solidFill>
            </a:endParaRP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ACA5D54B-956B-4457-9E3F-A41694521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294A480-B06D-4134-A83B-E1233C9E0B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A2347C32-7638-4F3A-923C-134163DF7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778" y="-3699792"/>
            <a:ext cx="9321555" cy="1242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4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\Desktop\Erasmus zakłady pracy\received_623389574725192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03648"/>
            <a:ext cx="9231120" cy="123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D\Desktop\Erasmus zakłady pracy\20181011_1244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4438" y="0"/>
            <a:ext cx="12212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28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\Desktop\Erasmus zakłady pracy\received_55938479115687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16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\Desktop\Erasmus zakłady pracy\received_27626462989059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-459432"/>
            <a:ext cx="10451182" cy="1856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6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800199"/>
          </a:xfrm>
        </p:spPr>
        <p:txBody>
          <a:bodyPr>
            <a:normAutofit fontScale="90000"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La Bomba</a:t>
            </a:r>
            <a:br>
              <a:rPr lang="pl-PL" dirty="0">
                <a:solidFill>
                  <a:srgbClr val="219B46"/>
                </a:solidFill>
              </a:rPr>
            </a:br>
            <a:endParaRPr lang="pl-PL" dirty="0">
              <a:solidFill>
                <a:srgbClr val="219B46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708919"/>
            <a:ext cx="6400800" cy="2281808"/>
          </a:xfrm>
        </p:spPr>
        <p:txBody>
          <a:bodyPr>
            <a:norm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Michał</a:t>
            </a:r>
          </a:p>
          <a:p>
            <a:endParaRPr lang="pl-PL" sz="6000" dirty="0">
              <a:solidFill>
                <a:schemeClr val="bg1"/>
              </a:solidFill>
            </a:endParaRP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F242C36D-3601-40E3-894C-E5906CC9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BBFB1C5-7FA4-44A2-91EE-F976936C1C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864CBF9B-F5F1-47C8-946D-EEF23E4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51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D\Desktop\Erasmus zakłady pracy\20181016_1040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-5912086"/>
            <a:ext cx="10490758" cy="1868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0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\Desktop\Erasmus zakłady pracy\20181016_1040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533" y="-5355976"/>
            <a:ext cx="10477066" cy="18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NIEZBĘDNIK STAŻYSTY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z Pszczelej Woli </a:t>
            </a:r>
          </a:p>
        </p:txBody>
      </p:sp>
      <p:pic>
        <p:nvPicPr>
          <p:cNvPr id="31746" name="Picture 2" descr="F:\zdjęcia Portugalia Bartek\_DSC66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912" y="1700808"/>
            <a:ext cx="9160603" cy="675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\Desktop\Erasmus zakłady pracy\20181016_1039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5497" y="-3915816"/>
            <a:ext cx="10354994" cy="184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2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D\Desktop\Erasmus zakłady pracy\20181016_1038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12776" y="0"/>
            <a:ext cx="12672053" cy="71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5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75681"/>
            <a:ext cx="9471589" cy="1686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7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8720" y="355105"/>
            <a:ext cx="7772400" cy="17281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Campus</a:t>
            </a:r>
            <a:br>
              <a:rPr lang="pl-PL" dirty="0">
                <a:solidFill>
                  <a:srgbClr val="219B46"/>
                </a:solidFill>
              </a:rPr>
            </a:br>
            <a:r>
              <a:rPr lang="pl-PL" dirty="0">
                <a:solidFill>
                  <a:srgbClr val="219B46"/>
                </a:solidFill>
              </a:rPr>
              <a:t>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94520" y="2299320"/>
            <a:ext cx="6400800" cy="228180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5400" dirty="0">
                <a:solidFill>
                  <a:schemeClr val="bg1"/>
                </a:solidFill>
              </a:rPr>
              <a:t>Anna, Beata i Michał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0A8221F5-95D2-44EA-952E-6296237BF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E3759B2-7669-455A-98AD-95660A6FA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8C6A5DDF-2181-466A-A052-F5D508FDC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731" y="-243408"/>
            <a:ext cx="9655462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8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\Desktop\Erasmus zakłady pracy\received_73781989988987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35" y="-4779912"/>
            <a:ext cx="9309670" cy="1241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\Desktop\Erasmus zakłady pracy\received_717775938581220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-1611561"/>
            <a:ext cx="9504994" cy="126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4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\Desktop\Erasmus zakłady pracy\received_664819867236524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4629497"/>
            <a:ext cx="9147200" cy="121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\Desktop\Erasmus zakłady pracy\received_5620983642345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312" y="-315416"/>
            <a:ext cx="9163546" cy="830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\Desktop\Erasmus zakłady pracy\received_25387068865867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2520" cy="872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49155"/>
            <a:ext cx="7772400" cy="21602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7200" dirty="0" err="1">
                <a:solidFill>
                  <a:srgbClr val="219B46"/>
                </a:solidFill>
              </a:rPr>
              <a:t>Escondidinho</a:t>
            </a:r>
            <a:endParaRPr lang="pl-PL" sz="7200" dirty="0">
              <a:solidFill>
                <a:srgbClr val="219B46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3129474"/>
            <a:ext cx="6400800" cy="1752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bg1"/>
                </a:solidFill>
              </a:rPr>
              <a:t>Joanna i Bartłomiej</a:t>
            </a: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47370841-5712-48EC-9ACF-4B975CB8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537B15E-2BEC-4AF0-9EC2-ECDB79F344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B5DFE26F-8A84-46B5-B63A-6254D2BAC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9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\Desktop\Erasmus zakłady pracy\20181016_1008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14763" y="-3483768"/>
            <a:ext cx="12511476" cy="156977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8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\Desktop\Erasmus zakłady pracy\20181016_100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518232" y="-9100392"/>
            <a:ext cx="39624000" cy="222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0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7200" dirty="0">
                <a:solidFill>
                  <a:srgbClr val="219B46"/>
                </a:solidFill>
              </a:rPr>
              <a:t>CZAS WOLNY</a:t>
            </a:r>
            <a:br>
              <a:rPr lang="pl-PL" sz="7200" dirty="0">
                <a:solidFill>
                  <a:srgbClr val="219B46"/>
                </a:solidFill>
              </a:rPr>
            </a:br>
            <a:r>
              <a:rPr lang="pl-PL" sz="7200" dirty="0">
                <a:solidFill>
                  <a:srgbClr val="219B46"/>
                </a:solidFill>
              </a:rPr>
              <a:t>w CAMPUSIE</a:t>
            </a:r>
          </a:p>
        </p:txBody>
      </p:sp>
      <p:pic>
        <p:nvPicPr>
          <p:cNvPr id="3" name="Picture 8" descr="Znalezione obrazy dla zapytania erasmus plus logo">
            <a:extLst>
              <a:ext uri="{FF2B5EF4-FFF2-40B4-BE49-F238E27FC236}">
                <a16:creationId xmlns:a16="http://schemas.microsoft.com/office/drawing/2014/main" id="{85FD2C5D-B4B1-4DE5-8BFF-268627D31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79DA8CC-6976-4758-8DA5-6090C51C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5" name="Picture 18" descr="Znalezione obrazy dla zapytania portugalia herb">
            <a:extLst>
              <a:ext uri="{FF2B5EF4-FFF2-40B4-BE49-F238E27FC236}">
                <a16:creationId xmlns:a16="http://schemas.microsoft.com/office/drawing/2014/main" id="{923E34B9-A638-4FE8-BBF2-F3A1ACED9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\Desktop\zdjęcia Portugalia Bartek\_DSC65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2736" y="0"/>
            <a:ext cx="12208934" cy="685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19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Renia zdjecia Porugalia\IMG_20181005_144941_HD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7" y="-459432"/>
            <a:ext cx="10369153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8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\Desktop\zdjęcia Portugalia Bartek\_DSC64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0648" y="0"/>
            <a:ext cx="1239285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9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\Desktop\zdjęcia Portugalia Bartek\_DSC65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712" y="-38956"/>
            <a:ext cx="12457384" cy="69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4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\Desktop\zdjęcia Portugalia Bartek\_DSC70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6792" y="-459432"/>
            <a:ext cx="13467745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9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\Desktop\zdjęcia Portugalia Bartek\_DSC65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692" y="-1323528"/>
            <a:ext cx="5544616" cy="987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4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\Desktop\zdjęcia Portugalia Bartek\_DSC638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20688" y="0"/>
            <a:ext cx="12649382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34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\Desktop\Erasmus zakłady pracy\received_27911554294154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-4923928"/>
            <a:ext cx="683895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8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\Desktop\zdjęcia Portugalia Bartek\_DSC65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6792" y="-315416"/>
            <a:ext cx="12777646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4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7363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7200" dirty="0">
                <a:solidFill>
                  <a:srgbClr val="219B46"/>
                </a:solidFill>
              </a:rPr>
              <a:t>CAMPUS</a:t>
            </a:r>
            <a:r>
              <a:rPr lang="pl-PL" dirty="0"/>
              <a:t> </a:t>
            </a:r>
          </a:p>
        </p:txBody>
      </p:sp>
      <p:pic>
        <p:nvPicPr>
          <p:cNvPr id="3" name="Picture 8" descr="Znalezione obrazy dla zapytania erasmus plus logo">
            <a:extLst>
              <a:ext uri="{FF2B5EF4-FFF2-40B4-BE49-F238E27FC236}">
                <a16:creationId xmlns:a16="http://schemas.microsoft.com/office/drawing/2014/main" id="{9EFA3B04-FF42-4A09-91AA-8C8584335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4FBCDCB-B3E6-4487-BCE4-828326A38F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5" name="Picture 18" descr="Znalezione obrazy dla zapytania portugalia herb">
            <a:extLst>
              <a:ext uri="{FF2B5EF4-FFF2-40B4-BE49-F238E27FC236}">
                <a16:creationId xmlns:a16="http://schemas.microsoft.com/office/drawing/2014/main" id="{10B2EEA3-2681-42FF-B091-1920DD8C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7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\Desktop\zdjęcia Portugalia Bartek\_DSC64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-531440"/>
            <a:ext cx="4952577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F:\zdjęcia Portugalia Bartek\_DSC77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4784" y="-14342"/>
            <a:ext cx="12241360" cy="68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zdjęcia Portugalia Bartek\_DSC63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20614" y="-99392"/>
            <a:ext cx="1239285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8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zdjęcia Portugalia Bartek\_DSC63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8680" y="-146691"/>
            <a:ext cx="12477106" cy="70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\Desktop\zdjęcia Portugalia Bartek\_DSC64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2736" y="0"/>
            <a:ext cx="1269816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\Desktop\zdjęcia Portugalia Bartek\_DSC64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12776" y="-135396"/>
            <a:ext cx="12698160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6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\Desktop\zdjęcia Portugalia Bartek\_DSC64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68760" y="-171400"/>
            <a:ext cx="1282642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\Desktop\zdjęcia Portugalia Bartek\_DSC64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-171400"/>
            <a:ext cx="7105079" cy="81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\Desktop\Erasmus zakłady pracy\received_9671329601519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-5211960"/>
            <a:ext cx="6838950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\Desktop\zdjęcia Portugalia Bartek\_DSC64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6752" y="-99392"/>
            <a:ext cx="123928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4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\Desktop\zdjęcia Portugalia Bartek\_DSC6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4744" y="-100888"/>
            <a:ext cx="12575225" cy="70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\Desktop\zdjęcia Portugalia Bartek\_DSC659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6632" y="-11124"/>
            <a:ext cx="12235628" cy="686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8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\Desktop\zdjęcia Portugalia Bartek\_DSC63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4744" y="-99392"/>
            <a:ext cx="1256989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\Desktop\zdjęcia Portugalia Bartek\_DSC66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47464"/>
            <a:ext cx="9291042" cy="984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4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zdjęcia Portugalia Bartek\_DSC65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-819472"/>
            <a:ext cx="5381352" cy="79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1800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7200" dirty="0">
                <a:solidFill>
                  <a:srgbClr val="219B46"/>
                </a:solidFill>
              </a:rPr>
              <a:t>WYCIECZKI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3429000"/>
            <a:ext cx="6400800" cy="1872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dirty="0">
                <a:solidFill>
                  <a:schemeClr val="bg1"/>
                </a:solidFill>
              </a:rPr>
              <a:t>1.10.2018r.</a:t>
            </a:r>
          </a:p>
          <a:p>
            <a:r>
              <a:rPr lang="pl-PL" sz="5400" dirty="0">
                <a:solidFill>
                  <a:schemeClr val="bg1"/>
                </a:solidFill>
              </a:rPr>
              <a:t>BARCELOS</a:t>
            </a: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F347A960-FD08-4C09-8293-D2ED87C8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79C5691-9F4E-4FBE-85D0-8AE7FD0EBE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995F99C9-3B78-4EC6-B408-23AA32E2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3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zdjęcia Portugalia Bartek\_DSC63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4664" y="0"/>
            <a:ext cx="12486834" cy="701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zdjęcia Portugalia Bartek\_DSC63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6752" y="-243408"/>
            <a:ext cx="12808424" cy="71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 descr="F:\Renia zdjecia Porugalia\IMG_20181001_1037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-675456"/>
            <a:ext cx="10463427" cy="78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D\Desktop\Erasmus zakłady pracy\20181011_1149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4784" y="-69948"/>
            <a:ext cx="12396380" cy="696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3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:\Renia zdjecia Porugalia\IMG_20181001_1054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-351420"/>
            <a:ext cx="10081120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7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zdjęcia Portugalia Bartek\_DSC629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64704" y="-203821"/>
            <a:ext cx="12889432" cy="723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1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zdjęcia Portugalia Bartek\_DSC63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2816" y="2952"/>
            <a:ext cx="12486832" cy="701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8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zdjęcia Portugalia Bartek\_DSC63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28800" y="-123428"/>
            <a:ext cx="12435668" cy="698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5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zdjęcia Portugalia Bartek\_DSC62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447553" y="648790"/>
            <a:ext cx="7115661" cy="56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1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zdjęcia Portugalia Bartek\_DSC62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2213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83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zdjęcia Portugalia Bartek\_DSC62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42418" y="1637902"/>
            <a:ext cx="8451083" cy="46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6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zdjęcia Portugalia Bartek\_DSC62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6712" y="-496"/>
            <a:ext cx="12213890" cy="68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9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:\zdjęcia Portugalia Bartek\_DSC77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32856" y="0"/>
            <a:ext cx="12458590" cy="699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9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6600" dirty="0">
                <a:solidFill>
                  <a:srgbClr val="219B46"/>
                </a:solidFill>
              </a:rPr>
              <a:t>GUIMARAES I BRAGA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400" dirty="0">
                <a:solidFill>
                  <a:schemeClr val="bg1"/>
                </a:solidFill>
              </a:rPr>
              <a:t>6.10.2018r.</a:t>
            </a:r>
          </a:p>
        </p:txBody>
      </p:sp>
      <p:pic>
        <p:nvPicPr>
          <p:cNvPr id="4" name="Picture 8" descr="Znalezione obrazy dla zapytania erasmus plus logo">
            <a:extLst>
              <a:ext uri="{FF2B5EF4-FFF2-40B4-BE49-F238E27FC236}">
                <a16:creationId xmlns:a16="http://schemas.microsoft.com/office/drawing/2014/main" id="{4DEFA2C4-88CD-4F08-B8AA-0F0E0425B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990098"/>
            <a:ext cx="2123728" cy="6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57055BF-4B6B-4C58-B9AA-EFF9AFA65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06" y="5778138"/>
            <a:ext cx="819214" cy="819214"/>
          </a:xfrm>
          <a:prstGeom prst="rect">
            <a:avLst/>
          </a:prstGeom>
        </p:spPr>
      </p:pic>
      <p:pic>
        <p:nvPicPr>
          <p:cNvPr id="6" name="Picture 18" descr="Znalezione obrazy dla zapytania portugalia herb">
            <a:extLst>
              <a:ext uri="{FF2B5EF4-FFF2-40B4-BE49-F238E27FC236}">
                <a16:creationId xmlns:a16="http://schemas.microsoft.com/office/drawing/2014/main" id="{8943C875-7441-4F8E-9C3E-E07B72E2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5770449"/>
            <a:ext cx="819214" cy="8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147</Words>
  <Application>Microsoft Macintosh PowerPoint</Application>
  <PresentationFormat>Pokaz na ekranie (4:3)</PresentationFormat>
  <Paragraphs>73</Paragraphs>
  <Slides>206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206</vt:i4>
      </vt:variant>
    </vt:vector>
  </HeadingPairs>
  <TitlesOfParts>
    <vt:vector size="209" baseType="lpstr">
      <vt:lpstr>Arial</vt:lpstr>
      <vt:lpstr>Calibri</vt:lpstr>
      <vt:lpstr>Motyw pakietu Office</vt:lpstr>
      <vt:lpstr>Staż uczniów  Technikum Żywienia i Usług Gastronomicznych w Pszczelej Woli w ramach programu ERASMUS+ PORTUGALIA BARCELOS</vt:lpstr>
      <vt:lpstr>WYJAZD</vt:lpstr>
      <vt:lpstr>Prezentacja programu PowerPoint</vt:lpstr>
      <vt:lpstr>PRACA</vt:lpstr>
      <vt:lpstr>NIEZBĘDNIK STAŻYSTY  z Pszczelej Woli </vt:lpstr>
      <vt:lpstr>Escondidinho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Muralha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Hotel Apulia Praia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Semea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La Fiamma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La Bomba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Campus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CZAS WOLNY w CAMPUSIE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CAMPUS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WYCIECZKI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GUIMARAES I BRAGA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PORTO Vila Nova De Gaia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Rejs rzeką Douro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APULIA WYBRZERZE OCEANU ATLANTYCKIEGO 13.10.2018r.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Povoa de Varzim  nad Oceanem Atlantyckim 20.10.2018r.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MOZAIKI Z AZULEJOS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PRZYRODA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DYM Z PŁONĄCEGO  LASU EUKALIPTUSOWEGO</vt:lpstr>
      <vt:lpstr>OCEAN ATANTYCKI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JEDZONKO</vt:lpstr>
      <vt:lpstr>Prezentacja programu PowerPoint</vt:lpstr>
      <vt:lpstr>INTEGRACJA </vt:lpstr>
      <vt:lpstr>Prezentacja programu PowerPoint</vt:lpstr>
      <vt:lpstr>Prezentacja programu PowerPoint</vt:lpstr>
      <vt:lpstr>Prezentacja programu PowerPoint</vt:lpstr>
      <vt:lpstr>Prezentacja programu PowerPoint</vt:lpstr>
      <vt:lpstr>ZAKOŃCZENIE STAŻU w BARCELOS  Intercultural Association Mobility Friends </vt:lpstr>
      <vt:lpstr>Prezentacja programu PowerPoint</vt:lpstr>
      <vt:lpstr>Prezentacja programu PowerPoint</vt:lpstr>
      <vt:lpstr>Prezentacja programu PowerPoint</vt:lpstr>
      <vt:lpstr>POWRÓT LOTNISKO W PORTO</vt:lpstr>
      <vt:lpstr>Prezentacja programu PowerPoint</vt:lpstr>
      <vt:lpstr>Prezentacja programu PowerPoint</vt:lpstr>
      <vt:lpstr>Prezentacja programu PowerPoint</vt:lpstr>
      <vt:lpstr>Prezentacja programu PowerPoint</vt:lpstr>
      <vt:lpstr>SELFIE</vt:lpstr>
      <vt:lpstr>Prezentacja programu PowerPoint</vt:lpstr>
      <vt:lpstr>Prezentacja programu PowerPoint</vt:lpstr>
      <vt:lpstr>Prezentacja programu PowerPoint</vt:lpstr>
      <vt:lpstr>Prezentacja programu PowerPoint</vt:lpstr>
      <vt:lpstr>Realizatorzy stażu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PORTUGALIA BARCELOS</dc:title>
  <dc:creator>D</dc:creator>
  <cp:lastModifiedBy>Daniel Kołyga</cp:lastModifiedBy>
  <cp:revision>97</cp:revision>
  <dcterms:created xsi:type="dcterms:W3CDTF">2019-01-26T10:41:19Z</dcterms:created>
  <dcterms:modified xsi:type="dcterms:W3CDTF">2019-06-28T06:57:07Z</dcterms:modified>
</cp:coreProperties>
</file>