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8" r:id="rId9"/>
    <p:sldId id="263" r:id="rId10"/>
    <p:sldId id="264" r:id="rId11"/>
    <p:sldId id="311" r:id="rId12"/>
    <p:sldId id="267" r:id="rId13"/>
    <p:sldId id="265" r:id="rId14"/>
    <p:sldId id="266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12" r:id="rId26"/>
    <p:sldId id="279" r:id="rId27"/>
    <p:sldId id="280" r:id="rId28"/>
    <p:sldId id="281" r:id="rId29"/>
    <p:sldId id="282" r:id="rId30"/>
    <p:sldId id="283" r:id="rId31"/>
    <p:sldId id="284" r:id="rId32"/>
    <p:sldId id="315" r:id="rId33"/>
    <p:sldId id="286" r:id="rId34"/>
    <p:sldId id="288" r:id="rId35"/>
    <p:sldId id="289" r:id="rId36"/>
    <p:sldId id="290" r:id="rId37"/>
    <p:sldId id="291" r:id="rId38"/>
    <p:sldId id="292" r:id="rId39"/>
    <p:sldId id="294" r:id="rId40"/>
    <p:sldId id="293" r:id="rId41"/>
    <p:sldId id="295" r:id="rId42"/>
    <p:sldId id="300" r:id="rId43"/>
    <p:sldId id="296" r:id="rId44"/>
    <p:sldId id="298" r:id="rId45"/>
    <p:sldId id="301" r:id="rId46"/>
    <p:sldId id="302" r:id="rId47"/>
    <p:sldId id="303" r:id="rId48"/>
    <p:sldId id="304" r:id="rId49"/>
    <p:sldId id="307" r:id="rId50"/>
    <p:sldId id="309" r:id="rId51"/>
    <p:sldId id="306" r:id="rId52"/>
    <p:sldId id="310" r:id="rId53"/>
    <p:sldId id="314" r:id="rId54"/>
    <p:sldId id="313" r:id="rId55"/>
    <p:sldId id="316" r:id="rId56"/>
    <p:sldId id="319" r:id="rId57"/>
    <p:sldId id="320" r:id="rId58"/>
    <p:sldId id="318" r:id="rId59"/>
    <p:sldId id="31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82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8ABE3C1-DBE1-495D-B57B-2849774B866A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2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3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36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6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D6E9DEC-419B-4CC5-A080-3B06BD5A8291}" type="datetimeFigureOut">
              <a:rPr lang="en-US" smtClean="0"/>
              <a:t>6/28/19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783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217" y="-2725783"/>
            <a:ext cx="6975566" cy="12192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936106" cy="16973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123404" y="4525314"/>
            <a:ext cx="1055478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>
                <a:solidFill>
                  <a:schemeClr val="accent2">
                    <a:lumMod val="50000"/>
                  </a:schemeClr>
                </a:solidFill>
              </a:rPr>
              <a:t>Europejskie </a:t>
            </a:r>
            <a:r>
              <a:rPr lang="pl-PL" sz="4400" dirty="0">
                <a:solidFill>
                  <a:schemeClr val="accent2">
                    <a:lumMod val="50000"/>
                  </a:schemeClr>
                </a:solidFill>
              </a:rPr>
              <a:t>staże uczniów z Pszczelej  Woli </a:t>
            </a:r>
          </a:p>
          <a:p>
            <a:pPr algn="ctr"/>
            <a:r>
              <a:rPr lang="pl-PL" sz="4400" dirty="0">
                <a:solidFill>
                  <a:schemeClr val="accent2">
                    <a:lumMod val="50000"/>
                  </a:schemeClr>
                </a:solidFill>
              </a:rPr>
              <a:t>09.09.2018r. – 29.09.2018r</a:t>
            </a:r>
            <a:r>
              <a:rPr lang="pl-PL" dirty="0"/>
              <a:t>. </a:t>
            </a:r>
          </a:p>
          <a:p>
            <a:endParaRPr lang="pl-PL" dirty="0"/>
          </a:p>
        </p:txBody>
      </p:sp>
      <p:pic>
        <p:nvPicPr>
          <p:cNvPr id="7" name="El Profesor - Bella Ciao (Hugel Remix) [Official Video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0" end="1200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804" y="239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668428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8" y="0"/>
            <a:ext cx="5523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63973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73" y="0"/>
            <a:ext cx="5109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0353" y="1355367"/>
            <a:ext cx="7189118" cy="44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kierunekwlochy.pl/wp-content/uploads/2017/12/spoleto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67" y="0"/>
            <a:ext cx="6588034" cy="686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7017" y="635060"/>
            <a:ext cx="6858000" cy="56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kierunekwlochy.pl/wp-content/uploads/2017/12/spolet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056708" y="783771"/>
            <a:ext cx="5264332" cy="109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55126" y="0"/>
            <a:ext cx="11104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chemeClr val="bg1">
                    <a:lumMod val="50000"/>
                  </a:schemeClr>
                </a:solidFill>
              </a:rPr>
              <a:t>Osteria </a:t>
            </a:r>
            <a:r>
              <a:rPr lang="pl-PL" sz="4000" dirty="0" err="1">
                <a:solidFill>
                  <a:schemeClr val="bg1">
                    <a:lumMod val="50000"/>
                  </a:schemeClr>
                </a:solidFill>
              </a:rPr>
              <a:t>Veccho</a:t>
            </a:r>
            <a:r>
              <a:rPr lang="pl-PL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4000" dirty="0" err="1">
                <a:solidFill>
                  <a:schemeClr val="bg1">
                    <a:lumMod val="50000"/>
                  </a:schemeClr>
                </a:solidFill>
              </a:rPr>
              <a:t>Camino</a:t>
            </a:r>
            <a:r>
              <a:rPr lang="pl-PL" sz="4000" dirty="0">
                <a:solidFill>
                  <a:schemeClr val="bg1">
                    <a:lumMod val="50000"/>
                  </a:schemeClr>
                </a:solidFill>
              </a:rPr>
              <a:t> – Julka Głąb i Patrycja Rubaj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9" y="1162594"/>
            <a:ext cx="3285775" cy="47548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70" y="1071154"/>
            <a:ext cx="3828422" cy="527739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303" y="1319348"/>
            <a:ext cx="3146438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9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743200" y="587829"/>
            <a:ext cx="6975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Taverna La Lanterna – Karolina Trzcińska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92" y="1332409"/>
            <a:ext cx="2879544" cy="495082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2090869"/>
            <a:ext cx="4872446" cy="34339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9" y="1332409"/>
            <a:ext cx="2300287" cy="4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40970" y="431075"/>
            <a:ext cx="967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accent2">
                    <a:lumMod val="50000"/>
                  </a:schemeClr>
                </a:solidFill>
              </a:rPr>
              <a:t>Ristorante II Mio </a:t>
            </a:r>
            <a:r>
              <a:rPr lang="pl-PL" sz="2800" dirty="0" err="1">
                <a:solidFill>
                  <a:schemeClr val="accent2">
                    <a:lumMod val="50000"/>
                  </a:schemeClr>
                </a:solidFill>
              </a:rPr>
              <a:t>Vinaio</a:t>
            </a:r>
            <a:r>
              <a:rPr lang="pl-PL" sz="2800" dirty="0">
                <a:solidFill>
                  <a:schemeClr val="accent2">
                    <a:lumMod val="50000"/>
                  </a:schemeClr>
                </a:solidFill>
              </a:rPr>
              <a:t> – Karolina Bogut i Patrycja Gorzym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51" y="1215365"/>
            <a:ext cx="4641786" cy="52643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025" y="1751461"/>
            <a:ext cx="3266050" cy="406254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6" y="1463559"/>
            <a:ext cx="2680607" cy="43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59426" y="300446"/>
            <a:ext cx="833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>
                    <a:lumMod val="50000"/>
                  </a:schemeClr>
                </a:solidFill>
              </a:rPr>
              <a:t>Riistorante del </a:t>
            </a:r>
            <a:r>
              <a:rPr lang="pl-PL" sz="3200" dirty="0" err="1">
                <a:solidFill>
                  <a:schemeClr val="bg1">
                    <a:lumMod val="50000"/>
                  </a:schemeClr>
                </a:solidFill>
              </a:rPr>
              <a:t>Mercato</a:t>
            </a:r>
            <a:r>
              <a:rPr lang="pl-PL" sz="3200" dirty="0">
                <a:solidFill>
                  <a:schemeClr val="bg1">
                    <a:lumMod val="50000"/>
                  </a:schemeClr>
                </a:solidFill>
              </a:rPr>
              <a:t> – Natalia Sobieszczańska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7" y="1672043"/>
            <a:ext cx="4469675" cy="359228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7" y="1185667"/>
            <a:ext cx="2341382" cy="49638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811" y="1185667"/>
            <a:ext cx="2648492" cy="483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8823" y="339635"/>
            <a:ext cx="1110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>
                    <a:lumMod val="50000"/>
                  </a:schemeClr>
                </a:solidFill>
              </a:rPr>
              <a:t>Traditional Cooking Pecchiarda – Karolina Wojtyła i Andżelika Ryba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1345734"/>
            <a:ext cx="3063742" cy="442830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3792" y="2197565"/>
            <a:ext cx="4428309" cy="27246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4" y="1345734"/>
            <a:ext cx="3272248" cy="43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4950"/>
            <a:ext cx="12191999" cy="700763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127579" y="5533859"/>
            <a:ext cx="12319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600" dirty="0">
                <a:solidFill>
                  <a:prstClr val="white"/>
                </a:solidFill>
                <a:latin typeface="Calibri" panose="020F0502020204030204"/>
              </a:rPr>
              <a:t>09.09.2018r. – Wylot z lotniska im. Fryderyka Chopina w Warszawie </a:t>
            </a:r>
          </a:p>
        </p:txBody>
      </p:sp>
    </p:spTree>
    <p:extLst>
      <p:ext uri="{BB962C8B-B14F-4D97-AF65-F5344CB8AC3E}">
        <p14:creationId xmlns:p14="http://schemas.microsoft.com/office/powerpoint/2010/main" val="2114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67030" y="235132"/>
            <a:ext cx="718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3600" dirty="0">
                <a:solidFill>
                  <a:schemeClr val="bg1">
                    <a:lumMod val="50000"/>
                  </a:schemeClr>
                </a:solidFill>
              </a:rPr>
              <a:t>Hotel dei Duchi – Barbara Flis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575" y="2073051"/>
            <a:ext cx="4624251" cy="332585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733" y="1423854"/>
            <a:ext cx="3304556" cy="46242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9" y="1423854"/>
            <a:ext cx="3105695" cy="462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7566" y="391885"/>
            <a:ext cx="1170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>
                    <a:lumMod val="50000"/>
                  </a:schemeClr>
                </a:solidFill>
              </a:rPr>
              <a:t>Hotel Clitunno Ristorante San Lorenzo - Paulina Pawłowska i Agnieszka Zaręba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63" y="2184762"/>
            <a:ext cx="2380704" cy="37131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21" y="1704702"/>
            <a:ext cx="3266721" cy="41931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9" y="2024743"/>
            <a:ext cx="3082834" cy="38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64377" y="497206"/>
            <a:ext cx="768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 </a:t>
            </a:r>
            <a:r>
              <a:rPr lang="pl-PL" sz="2800" dirty="0">
                <a:solidFill>
                  <a:schemeClr val="bg1">
                    <a:lumMod val="50000"/>
                  </a:schemeClr>
                </a:solidFill>
              </a:rPr>
              <a:t>Ristorante Cuore &amp; Sapore – Adrianna Pniok i Patrycja Kowalczyk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97" y="1933303"/>
            <a:ext cx="4127861" cy="42715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" y="2886892"/>
            <a:ext cx="3108960" cy="35922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14" y="1417319"/>
            <a:ext cx="2616926" cy="46242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6" y="625644"/>
            <a:ext cx="2135778" cy="16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625635" y="509451"/>
            <a:ext cx="664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>
                    <a:lumMod val="50000"/>
                  </a:schemeClr>
                </a:solidFill>
              </a:rPr>
              <a:t>Ristorante Sabatini – Katarzyna Plizga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94" y="1397726"/>
            <a:ext cx="5769428" cy="491163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22" y="1397726"/>
            <a:ext cx="3857625" cy="44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24298" y="509451"/>
            <a:ext cx="8660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>
                    <a:lumMod val="50000"/>
                  </a:schemeClr>
                </a:solidFill>
              </a:rPr>
              <a:t>Villa Redenta – Milena Żmudziak i Karolina Świątek  </a:t>
            </a:r>
            <a:r>
              <a:rPr lang="pl-PL" sz="3200" dirty="0"/>
              <a:t>Świątek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5" y="1815732"/>
            <a:ext cx="2516685" cy="432380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34" y="1489758"/>
            <a:ext cx="2416629" cy="46497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6" y="1874049"/>
            <a:ext cx="4816697" cy="4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795025" y="624468"/>
            <a:ext cx="5441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latin typeface="Algerian" panose="04020705040A02060702" pitchFamily="82" charset="0"/>
              </a:rPr>
              <a:t>Wycieczki </a:t>
            </a:r>
          </a:p>
        </p:txBody>
      </p:sp>
    </p:spTree>
    <p:extLst>
      <p:ext uri="{BB962C8B-B14F-4D97-AF65-F5344CB8AC3E}">
        <p14:creationId xmlns:p14="http://schemas.microsoft.com/office/powerpoint/2010/main" val="10652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61"/>
            <a:ext cx="12305211" cy="685213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 rot="19445721">
            <a:off x="2651760" y="378823"/>
            <a:ext cx="2769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/>
              <a:t>RZYM </a:t>
            </a:r>
          </a:p>
        </p:txBody>
      </p:sp>
    </p:spTree>
    <p:extLst>
      <p:ext uri="{BB962C8B-B14F-4D97-AF65-F5344CB8AC3E}">
        <p14:creationId xmlns:p14="http://schemas.microsoft.com/office/powerpoint/2010/main" val="240979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315200" y="352697"/>
            <a:ext cx="446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u="sng" dirty="0">
                <a:solidFill>
                  <a:schemeClr val="bg1"/>
                </a:solidFill>
              </a:rPr>
              <a:t>Koloseum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454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854073" y="814362"/>
            <a:ext cx="4103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u="sng" dirty="0">
                <a:solidFill>
                  <a:schemeClr val="bg1"/>
                </a:solidFill>
              </a:rPr>
              <a:t>Koloseum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57099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74" y="0"/>
            <a:ext cx="12318274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17564" y="365759"/>
            <a:ext cx="5133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u="sng" dirty="0">
                <a:solidFill>
                  <a:schemeClr val="bg1"/>
                </a:solidFill>
              </a:rPr>
              <a:t>Forum Romanum </a:t>
            </a:r>
          </a:p>
        </p:txBody>
      </p:sp>
    </p:spTree>
    <p:extLst>
      <p:ext uri="{BB962C8B-B14F-4D97-AF65-F5344CB8AC3E}">
        <p14:creationId xmlns:p14="http://schemas.microsoft.com/office/powerpoint/2010/main" val="3483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76103" y="627017"/>
            <a:ext cx="3709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cap="all" dirty="0"/>
              <a:t>FONTANA DI TREVI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0" y="1777254"/>
            <a:ext cx="5798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cap="all" dirty="0">
                <a:solidFill>
                  <a:schemeClr val="accent1">
                    <a:lumMod val="50000"/>
                  </a:schemeClr>
                </a:solidFill>
              </a:rPr>
              <a:t>FONTANNA DI TREVI</a:t>
            </a:r>
          </a:p>
        </p:txBody>
      </p:sp>
    </p:spTree>
    <p:extLst>
      <p:ext uri="{BB962C8B-B14F-4D97-AF65-F5344CB8AC3E}">
        <p14:creationId xmlns:p14="http://schemas.microsoft.com/office/powerpoint/2010/main" val="3656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914400" y="731520"/>
            <a:ext cx="458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cap="all" dirty="0"/>
              <a:t>PIAZZA DI SPAGNA</a:t>
            </a:r>
          </a:p>
        </p:txBody>
      </p:sp>
    </p:spTree>
    <p:extLst>
      <p:ext uri="{BB962C8B-B14F-4D97-AF65-F5344CB8AC3E}">
        <p14:creationId xmlns:p14="http://schemas.microsoft.com/office/powerpoint/2010/main" val="16567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096000" y="470263"/>
            <a:ext cx="4271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Bazylika Św. Piotra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959643" y="909749"/>
            <a:ext cx="6623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Bazylika Św. Piotra </a:t>
            </a:r>
          </a:p>
        </p:txBody>
      </p:sp>
    </p:spTree>
    <p:extLst>
      <p:ext uri="{BB962C8B-B14F-4D97-AF65-F5344CB8AC3E}">
        <p14:creationId xmlns:p14="http://schemas.microsoft.com/office/powerpoint/2010/main" val="18560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5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246811" y="653143"/>
            <a:ext cx="479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Panorama  Asyżu </a:t>
            </a:r>
          </a:p>
        </p:txBody>
      </p:sp>
    </p:spTree>
    <p:extLst>
      <p:ext uri="{BB962C8B-B14F-4D97-AF65-F5344CB8AC3E}">
        <p14:creationId xmlns:p14="http://schemas.microsoft.com/office/powerpoint/2010/main" val="504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18457" y="1201783"/>
            <a:ext cx="526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Bazylika Św. Franciszka w Asyżu</a:t>
            </a:r>
          </a:p>
        </p:txBody>
      </p:sp>
    </p:spTree>
    <p:extLst>
      <p:ext uri="{BB962C8B-B14F-4D97-AF65-F5344CB8AC3E}">
        <p14:creationId xmlns:p14="http://schemas.microsoft.com/office/powerpoint/2010/main" val="24035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zylika Åw. Klary w AsyÅ¼u, WÅochy (fot. Damian Entwistl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3954" y="444138"/>
            <a:ext cx="420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cap="all">
                <a:solidFill>
                  <a:srgbClr val="5D6C80"/>
                </a:solidFill>
                <a:latin typeface="Roboto"/>
              </a:rPr>
              <a:t>BAZYLIKA ŚW. </a:t>
            </a:r>
            <a:r>
              <a:rPr lang="pl-PL" b="1" cap="all" dirty="0">
                <a:solidFill>
                  <a:srgbClr val="5D6C80"/>
                </a:solidFill>
                <a:latin typeface="Roboto"/>
              </a:rPr>
              <a:t>KLARY</a:t>
            </a:r>
            <a:endParaRPr lang="pl-PL" b="1" i="0" cap="all" dirty="0">
              <a:solidFill>
                <a:srgbClr val="5D6C8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919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782388" y="352697"/>
            <a:ext cx="436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Perugia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4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2693" y="1053834"/>
            <a:ext cx="7189118" cy="50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13417" cy="68579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7" y="0"/>
            <a:ext cx="6078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362" y="1110438"/>
            <a:ext cx="7189116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5"/>
            <a:ext cx="7549915" cy="685800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04950" y="326570"/>
            <a:ext cx="374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Wycieczka do rodzinnej  tłoczarni oliwy  Frantoio Felizian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913" y="0"/>
            <a:ext cx="464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68754" cy="346165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1377" y="967377"/>
            <a:ext cx="6858000" cy="492324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1658"/>
            <a:ext cx="7268752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17"/>
            <a:ext cx="4906537" cy="701411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36" y="0"/>
            <a:ext cx="728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0"/>
            <a:ext cx="4053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0743" cy="32134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463"/>
            <a:ext cx="5968274" cy="364453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97" y="3213463"/>
            <a:ext cx="6352903" cy="37490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42" y="0"/>
            <a:ext cx="5341257" cy="32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04" y="0"/>
            <a:ext cx="6660996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31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82788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8395" y="324394"/>
            <a:ext cx="6858000" cy="620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3989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5321" y="1445162"/>
            <a:ext cx="6858000" cy="396767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54" y="0"/>
            <a:ext cx="4037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1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17"/>
            <a:ext cx="5062654" cy="701411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54" y="-1"/>
            <a:ext cx="712934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03" y="-8519"/>
            <a:ext cx="5251268" cy="71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29561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60" y="0"/>
            <a:ext cx="7322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0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0"/>
            <a:ext cx="12322629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45327" y="356838"/>
            <a:ext cx="8965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/>
              <a:t>Bo my lubimy się wygłupiać </a:t>
            </a:r>
          </a:p>
        </p:txBody>
      </p:sp>
    </p:spTree>
    <p:extLst>
      <p:ext uri="{BB962C8B-B14F-4D97-AF65-F5344CB8AC3E}">
        <p14:creationId xmlns:p14="http://schemas.microsoft.com/office/powerpoint/2010/main" val="26858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1"/>
            <a:ext cx="7419278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2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11" y="0"/>
            <a:ext cx="478759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4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6576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7" y="0"/>
            <a:ext cx="4185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34743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0"/>
            <a:ext cx="6357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49143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0"/>
            <a:ext cx="5442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44137" y="2246811"/>
            <a:ext cx="662287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Uczniowie, którzy uczestniczyli w wyjeździe:</a:t>
            </a:r>
          </a:p>
          <a:p>
            <a:pPr algn="just"/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- Patrycja Rubaj         - Julka Głąb </a:t>
            </a:r>
          </a:p>
          <a:p>
            <a:pPr marL="285750" indent="-285750" algn="just">
              <a:buFontTx/>
              <a:buChar char="-"/>
            </a:pP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Karolina Trzcińska    - Natalia Sobieszczańska </a:t>
            </a:r>
          </a:p>
          <a:p>
            <a:pPr marL="285750" indent="-285750" algn="just">
              <a:buFontTx/>
              <a:buChar char="-"/>
            </a:pP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Karolina Bogut         - Patrycja Gorzym </a:t>
            </a:r>
          </a:p>
          <a:p>
            <a:pPr marL="285750" indent="-285750" algn="just">
              <a:buFontTx/>
              <a:buChar char="-"/>
            </a:pP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Karolina Wojtyła     - Andżelika Ryba </a:t>
            </a:r>
          </a:p>
          <a:p>
            <a:pPr marL="285750" indent="-285750" algn="just">
              <a:buFontTx/>
              <a:buChar char="-"/>
            </a:pP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Barbara Flis            - Katarzyna Plizga </a:t>
            </a:r>
          </a:p>
          <a:p>
            <a:pPr marL="285750" indent="-285750" algn="just">
              <a:buFontTx/>
              <a:buChar char="-"/>
            </a:pP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Adrianna Pniok        - Patrycja Kowalczyk </a:t>
            </a:r>
          </a:p>
          <a:p>
            <a:pPr marL="285750" indent="-285750">
              <a:buFontTx/>
              <a:buChar char="-"/>
            </a:pP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Paulina Pawłowska   - Agnieszka Zaręba </a:t>
            </a:r>
          </a:p>
          <a:p>
            <a:pPr marL="285750" indent="-285750">
              <a:buFontTx/>
              <a:buChar char="-"/>
            </a:pP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Milena Żmudziak      - Karolina Świątek </a:t>
            </a:r>
          </a:p>
          <a:p>
            <a:endParaRPr lang="pl-PL" sz="40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328262" y="2860766"/>
            <a:ext cx="44021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accent2">
                    <a:lumMod val="50000"/>
                  </a:schemeClr>
                </a:solidFill>
              </a:rPr>
              <a:t>Nasze kochane opiekunki :</a:t>
            </a:r>
          </a:p>
          <a:p>
            <a:pPr marL="285750" indent="-285750">
              <a:buFontTx/>
              <a:buChar char="-"/>
            </a:pPr>
            <a:r>
              <a:rPr lang="pl-PL" sz="2800" dirty="0">
                <a:solidFill>
                  <a:schemeClr val="accent2">
                    <a:lumMod val="50000"/>
                  </a:schemeClr>
                </a:solidFill>
              </a:rPr>
              <a:t>Ewa Wachowska </a:t>
            </a:r>
          </a:p>
          <a:p>
            <a:pPr marL="285750" indent="-285750">
              <a:buFontTx/>
              <a:buChar char="-"/>
            </a:pPr>
            <a:r>
              <a:rPr lang="pl-PL" sz="2800" dirty="0">
                <a:solidFill>
                  <a:schemeClr val="accent2">
                    <a:lumMod val="50000"/>
                  </a:schemeClr>
                </a:solidFill>
              </a:rPr>
              <a:t>Elżbieta Wróbel </a:t>
            </a:r>
          </a:p>
          <a:p>
            <a:pPr marL="285750" indent="-285750"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492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103014" y="2972460"/>
            <a:ext cx="6296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solidFill>
                  <a:schemeClr val="accent1">
                    <a:lumMod val="50000"/>
                  </a:schemeClr>
                </a:solidFill>
              </a:rPr>
              <a:t>Przylot do </a:t>
            </a:r>
            <a:r>
              <a:rPr lang="pl-PL" sz="6000">
                <a:solidFill>
                  <a:schemeClr val="accent1">
                    <a:lumMod val="50000"/>
                  </a:schemeClr>
                </a:solidFill>
              </a:rPr>
              <a:t>Polski 29.09.2018 </a:t>
            </a:r>
            <a:r>
              <a:rPr lang="pl-PL" sz="6000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pl-PL" sz="6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24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341772" y="631763"/>
            <a:ext cx="3405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>
                <a:latin typeface="Algerian" panose="04020705040A02060702" pitchFamily="82" charset="0"/>
              </a:rPr>
              <a:t>Spoleto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05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383759" y="906083"/>
            <a:ext cx="5328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l-PL" sz="4000" b="1">
                <a:solidFill>
                  <a:srgbClr val="263C74"/>
                </a:solidFill>
                <a:latin typeface="Roboto"/>
              </a:rPr>
              <a:t>Starożytny Amfiteatr</a:t>
            </a:r>
            <a:r>
              <a:rPr lang="pl-PL" sz="4000" b="1" dirty="0">
                <a:solidFill>
                  <a:srgbClr val="263C74"/>
                </a:solidFill>
                <a:latin typeface="Roboto"/>
              </a:rPr>
              <a:t> </a:t>
            </a:r>
            <a:endParaRPr lang="pl-PL" sz="4000" b="1" i="0" dirty="0">
              <a:solidFill>
                <a:srgbClr val="263C74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295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cover/>
      </p:transition>
    </mc:Choice>
    <mc:Fallback xmlns="">
      <p:transition advTm="5000">
        <p:cov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Niestandardowy 1">
      <a:dk1>
        <a:srgbClr val="679B9A"/>
      </a:dk1>
      <a:lt1>
        <a:srgbClr val="679B9A"/>
      </a:lt1>
      <a:dk2>
        <a:srgbClr val="679B9A"/>
      </a:dk2>
      <a:lt2>
        <a:srgbClr val="679B9A"/>
      </a:lt2>
      <a:accent1>
        <a:srgbClr val="446867"/>
      </a:accent1>
      <a:accent2>
        <a:srgbClr val="446867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</TotalTime>
  <Words>219</Words>
  <Application>Microsoft Macintosh PowerPoint</Application>
  <PresentationFormat>Panoramiczny</PresentationFormat>
  <Paragraphs>44</Paragraphs>
  <Slides>59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6" baseType="lpstr">
      <vt:lpstr>Algerian</vt:lpstr>
      <vt:lpstr>Calibri</vt:lpstr>
      <vt:lpstr>Roboto</vt:lpstr>
      <vt:lpstr>Tw Cen MT</vt:lpstr>
      <vt:lpstr>Tw Cen MT Condensed</vt:lpstr>
      <vt:lpstr>Wingdings 3</vt:lpstr>
      <vt:lpstr>Integralny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Patrycja Kowalczyk</dc:creator>
  <cp:lastModifiedBy>Daniel Kołyga</cp:lastModifiedBy>
  <cp:revision>36</cp:revision>
  <dcterms:created xsi:type="dcterms:W3CDTF">2019-04-22T13:01:20Z</dcterms:created>
  <dcterms:modified xsi:type="dcterms:W3CDTF">2019-06-28T07:00:26Z</dcterms:modified>
</cp:coreProperties>
</file>