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0" r:id="rId4"/>
    <p:sldId id="291" r:id="rId5"/>
    <p:sldId id="258" r:id="rId6"/>
    <p:sldId id="259" r:id="rId7"/>
    <p:sldId id="292" r:id="rId8"/>
    <p:sldId id="293" r:id="rId9"/>
    <p:sldId id="261" r:id="rId10"/>
    <p:sldId id="260" r:id="rId11"/>
    <p:sldId id="263" r:id="rId12"/>
    <p:sldId id="262" r:id="rId13"/>
    <p:sldId id="264" r:id="rId14"/>
    <p:sldId id="265" r:id="rId15"/>
    <p:sldId id="274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66" r:id="rId24"/>
    <p:sldId id="294" r:id="rId25"/>
    <p:sldId id="276" r:id="rId26"/>
    <p:sldId id="275" r:id="rId27"/>
    <p:sldId id="277" r:id="rId28"/>
    <p:sldId id="278" r:id="rId29"/>
    <p:sldId id="295" r:id="rId30"/>
    <p:sldId id="279" r:id="rId31"/>
    <p:sldId id="280" r:id="rId32"/>
    <p:sldId id="281" r:id="rId33"/>
    <p:sldId id="297" r:id="rId34"/>
    <p:sldId id="298" r:id="rId35"/>
    <p:sldId id="284" r:id="rId36"/>
    <p:sldId id="285" r:id="rId37"/>
    <p:sldId id="288" r:id="rId38"/>
    <p:sldId id="286" r:id="rId39"/>
    <p:sldId id="287" r:id="rId40"/>
    <p:sldId id="289" r:id="rId41"/>
    <p:sldId id="299" r:id="rId42"/>
    <p:sldId id="303" r:id="rId43"/>
    <p:sldId id="301" r:id="rId44"/>
    <p:sldId id="308" r:id="rId45"/>
    <p:sldId id="309" r:id="rId46"/>
    <p:sldId id="300" r:id="rId47"/>
    <p:sldId id="314" r:id="rId48"/>
    <p:sldId id="315" r:id="rId49"/>
    <p:sldId id="316" r:id="rId50"/>
    <p:sldId id="317" r:id="rId51"/>
    <p:sldId id="302" r:id="rId52"/>
    <p:sldId id="304" r:id="rId53"/>
    <p:sldId id="305" r:id="rId54"/>
    <p:sldId id="307" r:id="rId55"/>
    <p:sldId id="312" r:id="rId56"/>
    <p:sldId id="318" r:id="rId57"/>
    <p:sldId id="319" r:id="rId58"/>
    <p:sldId id="320" r:id="rId59"/>
    <p:sldId id="331" r:id="rId60"/>
    <p:sldId id="373" r:id="rId61"/>
    <p:sldId id="323" r:id="rId62"/>
    <p:sldId id="324" r:id="rId63"/>
    <p:sldId id="325" r:id="rId64"/>
    <p:sldId id="332" r:id="rId65"/>
    <p:sldId id="333" r:id="rId66"/>
    <p:sldId id="326" r:id="rId67"/>
    <p:sldId id="327" r:id="rId68"/>
    <p:sldId id="328" r:id="rId69"/>
    <p:sldId id="329" r:id="rId70"/>
    <p:sldId id="334" r:id="rId71"/>
    <p:sldId id="335" r:id="rId72"/>
    <p:sldId id="336" r:id="rId73"/>
    <p:sldId id="337" r:id="rId74"/>
    <p:sldId id="338" r:id="rId75"/>
    <p:sldId id="339" r:id="rId76"/>
    <p:sldId id="340" r:id="rId77"/>
    <p:sldId id="341" r:id="rId78"/>
    <p:sldId id="342" r:id="rId79"/>
    <p:sldId id="343" r:id="rId80"/>
    <p:sldId id="344" r:id="rId81"/>
    <p:sldId id="366" r:id="rId82"/>
    <p:sldId id="367" r:id="rId83"/>
    <p:sldId id="368" r:id="rId84"/>
    <p:sldId id="369" r:id="rId85"/>
    <p:sldId id="345" r:id="rId86"/>
    <p:sldId id="346" r:id="rId87"/>
    <p:sldId id="347" r:id="rId88"/>
    <p:sldId id="348" r:id="rId89"/>
    <p:sldId id="349" r:id="rId90"/>
    <p:sldId id="350" r:id="rId91"/>
    <p:sldId id="351" r:id="rId92"/>
    <p:sldId id="352" r:id="rId93"/>
    <p:sldId id="353" r:id="rId94"/>
    <p:sldId id="354" r:id="rId95"/>
    <p:sldId id="355" r:id="rId96"/>
    <p:sldId id="356" r:id="rId97"/>
    <p:sldId id="357" r:id="rId98"/>
    <p:sldId id="358" r:id="rId99"/>
    <p:sldId id="359" r:id="rId100"/>
    <p:sldId id="360" r:id="rId101"/>
    <p:sldId id="361" r:id="rId102"/>
    <p:sldId id="362" r:id="rId103"/>
    <p:sldId id="363" r:id="rId104"/>
    <p:sldId id="364" r:id="rId105"/>
    <p:sldId id="365" r:id="rId106"/>
    <p:sldId id="370" r:id="rId107"/>
    <p:sldId id="371" r:id="rId108"/>
    <p:sldId id="375" r:id="rId10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5BF4-EFB8-440C-A64B-6BD25A120B1A}" type="datetimeFigureOut">
              <a:rPr lang="pl-PL" smtClean="0"/>
              <a:pPr/>
              <a:t>25.04.2019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3845-AE00-474A-B0D8-0BC7E82510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26590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5BF4-EFB8-440C-A64B-6BD25A120B1A}" type="datetimeFigureOut">
              <a:rPr lang="pl-PL" smtClean="0"/>
              <a:pPr/>
              <a:t>25.04.2019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3845-AE00-474A-B0D8-0BC7E82510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29249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5BF4-EFB8-440C-A64B-6BD25A120B1A}" type="datetimeFigureOut">
              <a:rPr lang="pl-PL" smtClean="0"/>
              <a:pPr/>
              <a:t>25.04.2019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3845-AE00-474A-B0D8-0BC7E82510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181929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5BF4-EFB8-440C-A64B-6BD25A120B1A}" type="datetimeFigureOut">
              <a:rPr lang="pl-PL" smtClean="0"/>
              <a:pPr/>
              <a:t>25.04.2019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3845-AE00-474A-B0D8-0BC7E82510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342861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5BF4-EFB8-440C-A64B-6BD25A120B1A}" type="datetimeFigureOut">
              <a:rPr lang="pl-PL" smtClean="0"/>
              <a:pPr/>
              <a:t>25.04.2019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3845-AE00-474A-B0D8-0BC7E82510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378465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5BF4-EFB8-440C-A64B-6BD25A120B1A}" type="datetimeFigureOut">
              <a:rPr lang="pl-PL" smtClean="0"/>
              <a:pPr/>
              <a:t>25.04.2019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3845-AE00-474A-B0D8-0BC7E82510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445686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5BF4-EFB8-440C-A64B-6BD25A120B1A}" type="datetimeFigureOut">
              <a:rPr lang="pl-PL" smtClean="0"/>
              <a:pPr/>
              <a:t>25.04.2019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3845-AE00-474A-B0D8-0BC7E82510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568174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5BF4-EFB8-440C-A64B-6BD25A120B1A}" type="datetimeFigureOut">
              <a:rPr lang="pl-PL" smtClean="0"/>
              <a:pPr/>
              <a:t>25.04.2019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3845-AE00-474A-B0D8-0BC7E82510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690801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5BF4-EFB8-440C-A64B-6BD25A120B1A}" type="datetimeFigureOut">
              <a:rPr lang="pl-PL" smtClean="0"/>
              <a:pPr/>
              <a:t>25.04.2019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3845-AE00-474A-B0D8-0BC7E82510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774881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5BF4-EFB8-440C-A64B-6BD25A120B1A}" type="datetimeFigureOut">
              <a:rPr lang="pl-PL" smtClean="0"/>
              <a:pPr/>
              <a:t>25.04.2019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3845-AE00-474A-B0D8-0BC7E82510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114539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5BF4-EFB8-440C-A64B-6BD25A120B1A}" type="datetimeFigureOut">
              <a:rPr lang="pl-PL" smtClean="0"/>
              <a:pPr/>
              <a:t>25.04.2019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3845-AE00-474A-B0D8-0BC7E82510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957776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A5BF4-EFB8-440C-A64B-6BD25A120B1A}" type="datetimeFigureOut">
              <a:rPr lang="pl-PL" smtClean="0"/>
              <a:pPr/>
              <a:t>25.04.2019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53845-AE00-474A-B0D8-0BC7E82510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702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8.png"/><Relationship Id="rId4" Type="http://schemas.openxmlformats.org/officeDocument/2006/relationships/image" Target="../media/image277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2.png"/><Relationship Id="rId4" Type="http://schemas.openxmlformats.org/officeDocument/2006/relationships/image" Target="../media/image281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5.xml"/><Relationship Id="rId1" Type="http://schemas.openxmlformats.org/officeDocument/2006/relationships/audio" Target="../media/media1.mp3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5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6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png"/><Relationship Id="rId4" Type="http://schemas.openxmlformats.org/officeDocument/2006/relationships/image" Target="../media/image17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png"/><Relationship Id="rId4" Type="http://schemas.openxmlformats.org/officeDocument/2006/relationships/image" Target="../media/image17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png"/><Relationship Id="rId4" Type="http://schemas.openxmlformats.org/officeDocument/2006/relationships/image" Target="../media/image182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png"/><Relationship Id="rId4" Type="http://schemas.openxmlformats.org/officeDocument/2006/relationships/image" Target="../media/image18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91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png"/><Relationship Id="rId4" Type="http://schemas.openxmlformats.org/officeDocument/2006/relationships/image" Target="../media/image19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19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2.png"/><Relationship Id="rId4" Type="http://schemas.openxmlformats.org/officeDocument/2006/relationships/image" Target="../media/image20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6.png"/><Relationship Id="rId4" Type="http://schemas.openxmlformats.org/officeDocument/2006/relationships/image" Target="../media/image20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image" Target="../media/image20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21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4.png"/><Relationship Id="rId4" Type="http://schemas.openxmlformats.org/officeDocument/2006/relationships/image" Target="../media/image22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8.png"/><Relationship Id="rId4" Type="http://schemas.openxmlformats.org/officeDocument/2006/relationships/image" Target="../media/image2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2.png"/><Relationship Id="rId4" Type="http://schemas.openxmlformats.org/officeDocument/2006/relationships/image" Target="../media/image231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73479"/>
            <a:ext cx="9144000" cy="6233161"/>
          </a:xfrm>
        </p:spPr>
        <p:txBody>
          <a:bodyPr>
            <a:normAutofit fontScale="90000"/>
          </a:bodyPr>
          <a:lstStyle/>
          <a:p>
            <a:r>
              <a:rPr lang="pl-PL" sz="8900" b="1" i="1" dirty="0" smtClean="0"/>
              <a:t/>
            </a:r>
            <a:br>
              <a:rPr lang="pl-PL" sz="8900" b="1" i="1" dirty="0" smtClean="0"/>
            </a:br>
            <a:r>
              <a:rPr lang="pl-PL" sz="8900" b="1" i="1" dirty="0"/>
              <a:t/>
            </a:r>
            <a:br>
              <a:rPr lang="pl-PL" sz="8900" b="1" i="1" dirty="0"/>
            </a:br>
            <a:r>
              <a:rPr lang="pl-PL" sz="8000" b="1" i="1" dirty="0" smtClean="0"/>
              <a:t>10.03.2019-30.03.2019</a:t>
            </a:r>
            <a:br>
              <a:rPr lang="pl-PL" sz="8000" b="1" i="1" dirty="0" smtClean="0"/>
            </a:br>
            <a:r>
              <a:rPr lang="pl-PL" sz="8000" b="1" i="1" dirty="0" smtClean="0"/>
              <a:t>Europejskie staże Erasmus +</a:t>
            </a:r>
            <a:br>
              <a:rPr lang="pl-PL" sz="8000" b="1" i="1" dirty="0" smtClean="0"/>
            </a:br>
            <a:r>
              <a:rPr lang="pl-PL" sz="8000" b="1" i="1" dirty="0" smtClean="0"/>
              <a:t>2017-1-PL01-KA102-035799</a:t>
            </a:r>
            <a:r>
              <a:rPr lang="pl-PL" sz="8900" b="1" i="1" dirty="0" smtClean="0"/>
              <a:t/>
            </a:r>
            <a:br>
              <a:rPr lang="pl-PL" sz="8900" b="1" i="1" dirty="0" smtClean="0"/>
            </a:br>
            <a:r>
              <a:rPr lang="pl-PL" sz="8900" b="1" i="1" dirty="0" smtClean="0"/>
              <a:t>Nr. Projektu: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flipV="1">
            <a:off x="1524000" y="5257799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57800"/>
            <a:ext cx="12192000" cy="6858000"/>
          </a:xfrm>
          <a:prstGeom prst="rect">
            <a:avLst/>
          </a:prstGeom>
        </p:spPr>
      </p:pic>
      <p:pic>
        <p:nvPicPr>
          <p:cNvPr id="1028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475" y="5928651"/>
            <a:ext cx="3632403" cy="103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elicita Albano Carrisi &amp; Romina Powe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734438" y="7758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79253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8000" dirty="0" smtClean="0"/>
              <a:t>Irena </a:t>
            </a:r>
            <a:endParaRPr lang="pl-PL" sz="8000" dirty="0"/>
          </a:p>
          <a:p>
            <a:pPr marL="0" indent="0" algn="ctr">
              <a:buNone/>
            </a:pPr>
            <a:r>
              <a:rPr lang="pl-PL" sz="8000" dirty="0" smtClean="0"/>
              <a:t>„Bar Osteria”</a:t>
            </a:r>
            <a:endParaRPr lang="pl-PL" sz="8000" dirty="0"/>
          </a:p>
        </p:txBody>
      </p:sp>
      <p:pic>
        <p:nvPicPr>
          <p:cNvPr id="10244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8681" y="5569976"/>
            <a:ext cx="3284706" cy="93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7881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000" dirty="0" smtClean="0"/>
              <a:t>IRENA</a:t>
            </a:r>
            <a:endParaRPr lang="pl-PL" sz="80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3072591" y="1690687"/>
            <a:ext cx="5994804" cy="4496103"/>
          </a:xfrm>
          <a:prstGeom prst="rect">
            <a:avLst/>
          </a:prstGeom>
        </p:spPr>
      </p:pic>
      <p:pic>
        <p:nvPicPr>
          <p:cNvPr id="102402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119" y="5590078"/>
            <a:ext cx="2095432" cy="59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82173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000" dirty="0" smtClean="0"/>
              <a:t>PATRYK</a:t>
            </a:r>
            <a:endParaRPr lang="pl-PL" sz="80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318707" y="1690688"/>
            <a:ext cx="3554585" cy="4739447"/>
          </a:xfrm>
          <a:prstGeom prst="rect">
            <a:avLst/>
          </a:prstGeom>
        </p:spPr>
      </p:pic>
      <p:pic>
        <p:nvPicPr>
          <p:cNvPr id="103426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659" y="5629993"/>
            <a:ext cx="2289985" cy="65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490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819072" y="549951"/>
            <a:ext cx="7791856" cy="5843892"/>
          </a:xfrm>
          <a:prstGeom prst="rect">
            <a:avLst/>
          </a:prstGeom>
        </p:spPr>
      </p:pic>
      <p:pic>
        <p:nvPicPr>
          <p:cNvPr id="104450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285" y="5671481"/>
            <a:ext cx="1365858" cy="38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21170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000" dirty="0" smtClean="0"/>
              <a:t>UROCZYSTY OBIAD </a:t>
            </a:r>
            <a:endParaRPr lang="pl-PL" sz="80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59470" y="2255228"/>
            <a:ext cx="4930800" cy="36981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096000" y="2091445"/>
            <a:ext cx="5629075" cy="4221806"/>
          </a:xfrm>
          <a:prstGeom prst="rect">
            <a:avLst/>
          </a:prstGeom>
        </p:spPr>
      </p:pic>
      <p:pic>
        <p:nvPicPr>
          <p:cNvPr id="105474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1677" y="5851902"/>
            <a:ext cx="2338624" cy="66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89291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395592" y="291829"/>
            <a:ext cx="4517970" cy="338847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971489" y="291829"/>
            <a:ext cx="4824919" cy="361868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287949" y="2798483"/>
            <a:ext cx="5036553" cy="3777415"/>
          </a:xfrm>
          <a:prstGeom prst="rect">
            <a:avLst/>
          </a:prstGeom>
        </p:spPr>
      </p:pic>
      <p:pic>
        <p:nvPicPr>
          <p:cNvPr id="106498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7033" y="5758775"/>
            <a:ext cx="1107581" cy="31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18371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8000" dirty="0" smtClean="0"/>
              <a:t/>
            </a:r>
            <a:br>
              <a:rPr lang="pl-PL" sz="8000" dirty="0" smtClean="0"/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dirty="0" smtClean="0"/>
              <a:t/>
            </a:r>
            <a:br>
              <a:rPr lang="pl-PL" sz="8000" dirty="0" smtClean="0"/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dirty="0" smtClean="0"/>
              <a:t>POWRÓT</a:t>
            </a:r>
            <a:endParaRPr lang="pl-PL" sz="8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7522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3311" y="5046656"/>
            <a:ext cx="2630452" cy="7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79314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08561" y="199755"/>
            <a:ext cx="4895805" cy="367185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582384" y="199755"/>
            <a:ext cx="5201055" cy="390079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508218" y="3107988"/>
            <a:ext cx="4636851" cy="3477638"/>
          </a:xfrm>
          <a:prstGeom prst="rect">
            <a:avLst/>
          </a:prstGeom>
        </p:spPr>
      </p:pic>
      <p:pic>
        <p:nvPicPr>
          <p:cNvPr id="108546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0103" y="5330757"/>
            <a:ext cx="1880755" cy="53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71059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7200" dirty="0" smtClean="0"/>
              <a:t/>
            </a:r>
            <a:br>
              <a:rPr lang="pl-PL" sz="7200" dirty="0" smtClean="0"/>
            </a:br>
            <a:r>
              <a:rPr lang="pl-PL" sz="7200" dirty="0"/>
              <a:t/>
            </a:r>
            <a:br>
              <a:rPr lang="pl-PL" sz="7200" dirty="0"/>
            </a:br>
            <a:r>
              <a:rPr lang="pl-PL" sz="7200" dirty="0" smtClean="0"/>
              <a:t/>
            </a:r>
            <a:br>
              <a:rPr lang="pl-PL" sz="7200" dirty="0" smtClean="0"/>
            </a:br>
            <a:r>
              <a:rPr lang="pl-PL" sz="7200" dirty="0"/>
              <a:t/>
            </a:r>
            <a:br>
              <a:rPr lang="pl-PL" sz="7200" dirty="0"/>
            </a:br>
            <a:r>
              <a:rPr lang="pl-PL" sz="7200" dirty="0" smtClean="0"/>
              <a:t>DZIĘKUJEMY ZA UWAGĘ!</a:t>
            </a:r>
            <a:r>
              <a:rPr lang="pl-PL" sz="7200" dirty="0" smtClean="0">
                <a:sym typeface="Wingdings" panose="05000000000000000000" pitchFamily="2" charset="2"/>
              </a:rPr>
              <a:t> </a:t>
            </a:r>
            <a:endParaRPr lang="pl-PL" sz="7200" dirty="0"/>
          </a:p>
        </p:txBody>
      </p:sp>
      <p:pic>
        <p:nvPicPr>
          <p:cNvPr id="109570" name="Picture 2" descr="https://scontent-waw1-1.xx.fbcdn.net/v/t1.15752-9/58620720_564955573997313_1798287868938944512_n.png?_nc_cat=106&amp;_nc_ht=scontent-waw1-1.xx&amp;oh=9a1470fd454064d6b0701ea7066ccda5&amp;oe=5D32E1A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9800" y="3950628"/>
            <a:ext cx="57531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3974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60965" y="22180"/>
            <a:ext cx="5157787" cy="823912"/>
          </a:xfrm>
        </p:spPr>
        <p:txBody>
          <a:bodyPr/>
          <a:lstStyle/>
          <a:p>
            <a:r>
              <a:rPr lang="pl-PL" dirty="0" smtClean="0"/>
              <a:t>UCZESTNNICY PROJEKTU: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0965" y="1028973"/>
            <a:ext cx="2870062" cy="3684588"/>
          </a:xfrm>
        </p:spPr>
        <p:txBody>
          <a:bodyPr>
            <a:normAutofit fontScale="4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5900" dirty="0"/>
              <a:t>BARTOSZ WOŹNICA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5900" dirty="0"/>
              <a:t>EDYTA OLEJARZ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5900" dirty="0"/>
              <a:t>EWELINA ZIĘTEK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5900" dirty="0"/>
              <a:t>IRENA SZAFRANEK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5900" dirty="0"/>
              <a:t>KACPER KUNA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5900" dirty="0"/>
              <a:t>KINGA MAZUREK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5900" dirty="0"/>
              <a:t>KLAUDIA RUSINEK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5900" dirty="0"/>
              <a:t>MICHAŁ DUBAJ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394269" y="22180"/>
            <a:ext cx="5183188" cy="823912"/>
          </a:xfrm>
        </p:spPr>
        <p:txBody>
          <a:bodyPr/>
          <a:lstStyle/>
          <a:p>
            <a:r>
              <a:rPr lang="pl-PL" dirty="0" smtClean="0"/>
              <a:t>                                 OPIEKUNOWIE: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8112034" y="1185726"/>
            <a:ext cx="3922622" cy="36845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PANI </a:t>
            </a:r>
            <a:r>
              <a:rPr lang="pl-PL"/>
              <a:t>ANNA </a:t>
            </a:r>
            <a:r>
              <a:rPr lang="pl-PL" smtClean="0"/>
              <a:t>SZCZEŚNIAK</a:t>
            </a:r>
            <a:endParaRPr lang="pl-PL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l-PL" dirty="0" smtClean="0"/>
              <a:t> PANI </a:t>
            </a:r>
            <a:r>
              <a:rPr lang="pl-PL" dirty="0"/>
              <a:t>EWA WALASEK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045540" y="1028973"/>
            <a:ext cx="31464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400" dirty="0"/>
              <a:t>KONRAD SŁOWIŃSKI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/>
              <a:t>SZYMON SADŁO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/>
              <a:t>MARTA WOŁOSZYN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/>
              <a:t>KLAUDIA STASIAK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/>
              <a:t>PATRYK KAŹMIERSKI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/>
              <a:t>NATALIA KRÓL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/>
              <a:t>NATALIA KOCZON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/>
              <a:t>MARCELINA WZIĄTEK</a:t>
            </a:r>
          </a:p>
          <a:p>
            <a:endParaRPr lang="pl-PL" dirty="0"/>
          </a:p>
        </p:txBody>
      </p:sp>
      <p:pic>
        <p:nvPicPr>
          <p:cNvPr id="9" name="Felicita Albano Carrisi &amp; Romina Powe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23812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945" y="593725"/>
            <a:ext cx="3733799" cy="497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21399838">
            <a:off x="5397911" y="619124"/>
            <a:ext cx="5833533" cy="4375150"/>
          </a:xfrm>
          <a:prstGeom prst="rect">
            <a:avLst/>
          </a:prstGeom>
        </p:spPr>
      </p:pic>
      <p:pic>
        <p:nvPicPr>
          <p:cNvPr id="11268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5380" y="5800725"/>
            <a:ext cx="2567622" cy="73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6721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8000" dirty="0" smtClean="0"/>
              <a:t>Kinga </a:t>
            </a:r>
          </a:p>
          <a:p>
            <a:pPr marL="0" indent="0" algn="ctr">
              <a:buNone/>
            </a:pPr>
            <a:r>
              <a:rPr lang="pl-PL" sz="8000" dirty="0" smtClean="0"/>
              <a:t>„</a:t>
            </a:r>
            <a:r>
              <a:rPr lang="pl-PL" sz="8000" dirty="0" err="1" smtClean="0"/>
              <a:t>Ristorante</a:t>
            </a:r>
            <a:r>
              <a:rPr lang="pl-PL" sz="8000" dirty="0" smtClean="0"/>
              <a:t> Del </a:t>
            </a:r>
            <a:r>
              <a:rPr lang="pl-PL" sz="8000" dirty="0" err="1" smtClean="0"/>
              <a:t>Mercato</a:t>
            </a:r>
            <a:r>
              <a:rPr lang="pl-PL" sz="8000" dirty="0" smtClean="0"/>
              <a:t>”</a:t>
            </a:r>
            <a:endParaRPr lang="pl-PL" sz="8000" dirty="0"/>
          </a:p>
        </p:txBody>
      </p:sp>
      <p:pic>
        <p:nvPicPr>
          <p:cNvPr id="12292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213" y="5623195"/>
            <a:ext cx="2418476" cy="68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69288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172" y="463549"/>
            <a:ext cx="3061335" cy="4081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4311" y="845344"/>
            <a:ext cx="3405967" cy="4545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690389" y="2228850"/>
            <a:ext cx="4504689" cy="3378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073" y="5692416"/>
            <a:ext cx="2471532" cy="70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7706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587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8000" dirty="0" smtClean="0"/>
              <a:t>Marcelina</a:t>
            </a:r>
          </a:p>
          <a:p>
            <a:pPr marL="0" indent="0" algn="ctr">
              <a:buNone/>
            </a:pPr>
            <a:r>
              <a:rPr lang="pl-PL" sz="8000" dirty="0" smtClean="0"/>
              <a:t> „Il Mio </a:t>
            </a:r>
            <a:r>
              <a:rPr lang="pl-PL" sz="8000" dirty="0" err="1" smtClean="0"/>
              <a:t>Vinaio</a:t>
            </a:r>
            <a:r>
              <a:rPr lang="pl-PL" sz="8000" dirty="0" smtClean="0"/>
              <a:t>”</a:t>
            </a:r>
            <a:endParaRPr lang="pl-PL" sz="8000" dirty="0"/>
          </a:p>
        </p:txBody>
      </p:sp>
      <p:pic>
        <p:nvPicPr>
          <p:cNvPr id="14340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124" y="5797686"/>
            <a:ext cx="2486794" cy="7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3288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9784" y="819150"/>
            <a:ext cx="3727963" cy="50137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1974" y="601336"/>
            <a:ext cx="2879725" cy="5117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4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739" y="5832917"/>
            <a:ext cx="2698547" cy="76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86298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8000" dirty="0" smtClean="0"/>
              <a:t>Ewelina  </a:t>
            </a:r>
          </a:p>
          <a:p>
            <a:pPr marL="0" indent="0" algn="ctr">
              <a:buNone/>
            </a:pPr>
            <a:r>
              <a:rPr lang="pl-PL" sz="8000" dirty="0" smtClean="0"/>
              <a:t> „Trattoria Del </a:t>
            </a:r>
            <a:r>
              <a:rPr lang="pl-PL" sz="8000" dirty="0" err="1" smtClean="0"/>
              <a:t>Festival</a:t>
            </a:r>
            <a:r>
              <a:rPr lang="pl-PL" sz="8000" dirty="0" smtClean="0"/>
              <a:t>”</a:t>
            </a:r>
            <a:endParaRPr lang="pl-PL" sz="8000" dirty="0"/>
          </a:p>
        </p:txBody>
      </p:sp>
      <p:pic>
        <p:nvPicPr>
          <p:cNvPr id="16388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846" y="5914848"/>
            <a:ext cx="2788595" cy="79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80656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50" y="365125"/>
            <a:ext cx="2707541" cy="3610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58661">
            <a:off x="9162529" y="1083324"/>
            <a:ext cx="2707541" cy="3610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66548">
            <a:off x="2849195" y="3441814"/>
            <a:ext cx="4229100" cy="3171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4840504" y="437177"/>
            <a:ext cx="3677880" cy="2758409"/>
          </a:xfrm>
          <a:prstGeom prst="rect">
            <a:avLst/>
          </a:prstGeom>
        </p:spPr>
      </p:pic>
      <p:pic>
        <p:nvPicPr>
          <p:cNvPr id="17414" name="Picture 6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875" y="5868226"/>
            <a:ext cx="1959246" cy="55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084079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8000" dirty="0" smtClean="0"/>
              <a:t>Edyta</a:t>
            </a:r>
          </a:p>
          <a:p>
            <a:pPr marL="0" indent="0" algn="ctr">
              <a:buNone/>
            </a:pPr>
            <a:r>
              <a:rPr lang="pl-PL" sz="8000" dirty="0" smtClean="0"/>
              <a:t>„Hotel I </a:t>
            </a:r>
            <a:r>
              <a:rPr lang="pl-PL" sz="8000" dirty="0" err="1" smtClean="0"/>
              <a:t>Duchi</a:t>
            </a:r>
            <a:r>
              <a:rPr lang="pl-PL" sz="8000" dirty="0" smtClean="0"/>
              <a:t>”</a:t>
            </a:r>
            <a:endParaRPr lang="pl-PL" sz="8000" dirty="0"/>
          </a:p>
        </p:txBody>
      </p:sp>
      <p:pic>
        <p:nvPicPr>
          <p:cNvPr id="18436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386" y="6002222"/>
            <a:ext cx="2174943" cy="61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1989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676488"/>
            <a:ext cx="2320528" cy="4171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154">
            <a:off x="7392878" y="498228"/>
            <a:ext cx="4433631" cy="24939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4852" y="2432585"/>
            <a:ext cx="2778919" cy="3705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460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3705" y="5678311"/>
            <a:ext cx="1949517" cy="55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62954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1838"/>
          </a:xfrm>
        </p:spPr>
        <p:txBody>
          <a:bodyPr>
            <a:normAutofit/>
          </a:bodyPr>
          <a:lstStyle/>
          <a:p>
            <a:r>
              <a:rPr lang="pl-PL" sz="8000" b="1" dirty="0" smtClean="0"/>
              <a:t>ZBIÓRKA PRZED SZKOŁĄ</a:t>
            </a:r>
            <a:endParaRPr lang="pl-PL" sz="8000" b="1" dirty="0"/>
          </a:p>
        </p:txBody>
      </p:sp>
      <p:pic>
        <p:nvPicPr>
          <p:cNvPr id="2052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038" y="5063957"/>
            <a:ext cx="4182962" cy="11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85506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8000" dirty="0" smtClean="0"/>
              <a:t>Patryk </a:t>
            </a:r>
            <a:endParaRPr lang="pl-PL" sz="8000" dirty="0"/>
          </a:p>
          <a:p>
            <a:pPr marL="0" indent="0" algn="ctr">
              <a:buNone/>
            </a:pPr>
            <a:r>
              <a:rPr lang="pl-PL" sz="8000" dirty="0" smtClean="0"/>
              <a:t>  „</a:t>
            </a:r>
            <a:r>
              <a:rPr lang="pl-PL" sz="8000" dirty="0" err="1" smtClean="0"/>
              <a:t>Cuore</a:t>
            </a:r>
            <a:r>
              <a:rPr lang="pl-PL" sz="8000" dirty="0" smtClean="0"/>
              <a:t> &amp; </a:t>
            </a:r>
            <a:r>
              <a:rPr lang="pl-PL" sz="8000" dirty="0" err="1" smtClean="0"/>
              <a:t>Sapore</a:t>
            </a:r>
            <a:r>
              <a:rPr lang="pl-PL" sz="8000" dirty="0" smtClean="0"/>
              <a:t>”</a:t>
            </a:r>
            <a:endParaRPr lang="pl-PL" sz="8000" dirty="0"/>
          </a:p>
        </p:txBody>
      </p:sp>
      <p:pic>
        <p:nvPicPr>
          <p:cNvPr id="20484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038" y="5583287"/>
            <a:ext cx="2863918" cy="8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30801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6802967" y="266700"/>
            <a:ext cx="4931833" cy="3698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42899" y="87312"/>
            <a:ext cx="2710339" cy="48006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43511" y="2461683"/>
            <a:ext cx="4569181" cy="342688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660216" y="4063999"/>
            <a:ext cx="3503084" cy="2627313"/>
          </a:xfrm>
          <a:prstGeom prst="rect">
            <a:avLst/>
          </a:prstGeom>
        </p:spPr>
      </p:pic>
      <p:pic>
        <p:nvPicPr>
          <p:cNvPr id="21508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831" y="5777596"/>
            <a:ext cx="1740078" cy="49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76606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8000" dirty="0" smtClean="0"/>
              <a:t>Michał i Klaudia</a:t>
            </a:r>
          </a:p>
          <a:p>
            <a:pPr marL="0" indent="0" algn="ctr">
              <a:buNone/>
            </a:pPr>
            <a:r>
              <a:rPr lang="pl-PL" sz="8000" dirty="0" smtClean="0"/>
              <a:t> „</a:t>
            </a:r>
            <a:r>
              <a:rPr lang="pl-PL" sz="8000" dirty="0" err="1" smtClean="0"/>
              <a:t>Ristorante</a:t>
            </a:r>
            <a:r>
              <a:rPr lang="pl-PL" sz="8000" dirty="0" smtClean="0"/>
              <a:t> Sabatini „</a:t>
            </a:r>
            <a:endParaRPr lang="pl-PL" sz="8000" dirty="0"/>
          </a:p>
        </p:txBody>
      </p:sp>
      <p:pic>
        <p:nvPicPr>
          <p:cNvPr id="22532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28193"/>
            <a:ext cx="2204126" cy="62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2014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53808" y="405418"/>
            <a:ext cx="4230260" cy="3178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428864" y="2838452"/>
            <a:ext cx="4411978" cy="33146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45667" y="365125"/>
            <a:ext cx="2846333" cy="51113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556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7881" y="6006413"/>
            <a:ext cx="1780861" cy="50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28660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984" y="839789"/>
            <a:ext cx="3797300" cy="2847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3524" y="2402681"/>
            <a:ext cx="3736975" cy="2802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3370" y="1027906"/>
            <a:ext cx="3305308" cy="4409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580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0132" y="5769616"/>
            <a:ext cx="2090521" cy="59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88178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8000" dirty="0" smtClean="0"/>
              <a:t>Kacper</a:t>
            </a:r>
          </a:p>
          <a:p>
            <a:pPr marL="0" indent="0" algn="ctr">
              <a:buNone/>
            </a:pPr>
            <a:r>
              <a:rPr lang="pl-PL" sz="8000" dirty="0" smtClean="0"/>
              <a:t> „</a:t>
            </a:r>
            <a:r>
              <a:rPr lang="pl-PL" sz="8000" dirty="0" err="1" smtClean="0"/>
              <a:t>Taverna</a:t>
            </a:r>
            <a:r>
              <a:rPr lang="pl-PL" sz="8000" dirty="0" smtClean="0"/>
              <a:t> La </a:t>
            </a:r>
            <a:r>
              <a:rPr lang="pl-PL" sz="8000" dirty="0" err="1" smtClean="0"/>
              <a:t>lanterna</a:t>
            </a:r>
            <a:r>
              <a:rPr lang="pl-PL" sz="8000" dirty="0" smtClean="0"/>
              <a:t>”</a:t>
            </a:r>
            <a:endParaRPr lang="pl-PL" sz="8000" dirty="0"/>
          </a:p>
        </p:txBody>
      </p:sp>
      <p:pic>
        <p:nvPicPr>
          <p:cNvPr id="25604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467" y="5962683"/>
            <a:ext cx="2452638" cy="69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88645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3827100" y="2548998"/>
            <a:ext cx="3876677" cy="29125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38200" y="883128"/>
            <a:ext cx="2497932" cy="33305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372904" y="1414463"/>
            <a:ext cx="3471863" cy="46291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630" name="Picture 6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3505" y="5908417"/>
            <a:ext cx="2367807" cy="67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9176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8000" dirty="0" smtClean="0"/>
          </a:p>
          <a:p>
            <a:pPr marL="0" indent="0" algn="ctr">
              <a:buNone/>
            </a:pPr>
            <a:r>
              <a:rPr lang="pl-PL" sz="8000" dirty="0" smtClean="0"/>
              <a:t>Klaudia  &amp; Marta „</a:t>
            </a:r>
            <a:r>
              <a:rPr lang="pl-PL" sz="8000" dirty="0" err="1" smtClean="0"/>
              <a:t>Vecchio</a:t>
            </a:r>
            <a:r>
              <a:rPr lang="pl-PL" sz="8000" dirty="0" smtClean="0"/>
              <a:t> </a:t>
            </a:r>
            <a:r>
              <a:rPr lang="pl-PL" sz="8000" dirty="0" err="1"/>
              <a:t>C</a:t>
            </a:r>
            <a:r>
              <a:rPr lang="pl-PL" sz="8000" dirty="0" err="1" smtClean="0"/>
              <a:t>amino</a:t>
            </a:r>
            <a:r>
              <a:rPr lang="pl-PL" sz="8000" dirty="0" smtClean="0"/>
              <a:t>”</a:t>
            </a:r>
            <a:endParaRPr lang="pl-PL" sz="8000" dirty="0"/>
          </a:p>
        </p:txBody>
      </p:sp>
      <p:pic>
        <p:nvPicPr>
          <p:cNvPr id="27652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7590" y="5549788"/>
            <a:ext cx="2708275" cy="77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56903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8615" y="2114549"/>
            <a:ext cx="2349207" cy="417636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007" y="365125"/>
            <a:ext cx="1852017" cy="329247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690217" y="1594261"/>
            <a:ext cx="2571750" cy="4572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009814" y="376158"/>
            <a:ext cx="2724403" cy="4825510"/>
          </a:xfrm>
          <a:prstGeom prst="rect">
            <a:avLst/>
          </a:prstGeom>
        </p:spPr>
      </p:pic>
      <p:pic>
        <p:nvPicPr>
          <p:cNvPr id="28678" name="Picture 6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660" y="5731802"/>
            <a:ext cx="2418944" cy="68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7208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624036" y="482599"/>
            <a:ext cx="2852589" cy="507127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743950" y="808433"/>
            <a:ext cx="2724150" cy="484293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1045403">
            <a:off x="4480398" y="-917"/>
            <a:ext cx="3658037" cy="205764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914900" y="1990725"/>
            <a:ext cx="2571750" cy="4572000"/>
          </a:xfrm>
          <a:prstGeom prst="rect">
            <a:avLst/>
          </a:prstGeom>
        </p:spPr>
      </p:pic>
      <p:pic>
        <p:nvPicPr>
          <p:cNvPr id="29700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8130" y="5727004"/>
            <a:ext cx="1944399" cy="55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29695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838200" y="159160"/>
            <a:ext cx="10401300" cy="65817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6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472" y="6111701"/>
            <a:ext cx="2620726" cy="74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91693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8000" dirty="0" smtClean="0"/>
          </a:p>
          <a:p>
            <a:pPr marL="0" indent="0" algn="ctr">
              <a:buNone/>
            </a:pPr>
            <a:r>
              <a:rPr lang="pl-PL" sz="8000" dirty="0" smtClean="0"/>
              <a:t>Bartek  &amp; Natalia </a:t>
            </a:r>
          </a:p>
          <a:p>
            <a:pPr marL="0" indent="0" algn="ctr">
              <a:buNone/>
            </a:pPr>
            <a:r>
              <a:rPr lang="pl-PL" sz="8000" dirty="0" smtClean="0"/>
              <a:t>„</a:t>
            </a:r>
            <a:r>
              <a:rPr lang="pl-PL" sz="8000" dirty="0" err="1" smtClean="0"/>
              <a:t>Pecchiarda</a:t>
            </a:r>
            <a:r>
              <a:rPr lang="pl-PL" sz="8000" dirty="0" smtClean="0"/>
              <a:t>”</a:t>
            </a:r>
            <a:endParaRPr lang="pl-PL" sz="8000" dirty="0"/>
          </a:p>
        </p:txBody>
      </p:sp>
      <p:pic>
        <p:nvPicPr>
          <p:cNvPr id="30724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588" y="5681517"/>
            <a:ext cx="2662136" cy="75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43070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665" y="673088"/>
            <a:ext cx="3553754" cy="47383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5861" y="673088"/>
            <a:ext cx="3786188" cy="504825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719690" y="1104489"/>
            <a:ext cx="3023878" cy="4029805"/>
          </a:xfrm>
          <a:prstGeom prst="rect">
            <a:avLst/>
          </a:prstGeom>
        </p:spPr>
      </p:pic>
      <p:pic>
        <p:nvPicPr>
          <p:cNvPr id="31748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3702" y="5719389"/>
            <a:ext cx="2343304" cy="66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31899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7200" dirty="0" smtClean="0"/>
          </a:p>
          <a:p>
            <a:pPr marL="0" indent="0" algn="ctr">
              <a:buNone/>
            </a:pPr>
            <a:r>
              <a:rPr lang="pl-PL" sz="7200" dirty="0" smtClean="0"/>
              <a:t>KONRAD </a:t>
            </a:r>
            <a:r>
              <a:rPr lang="pl-PL" sz="7200" dirty="0"/>
              <a:t>&amp;</a:t>
            </a:r>
            <a:r>
              <a:rPr lang="pl-PL" sz="7200" dirty="0" smtClean="0"/>
              <a:t> SZYMON </a:t>
            </a:r>
          </a:p>
          <a:p>
            <a:pPr marL="0" indent="0" algn="ctr">
              <a:buNone/>
            </a:pPr>
            <a:r>
              <a:rPr lang="pl-PL" sz="7200" dirty="0" smtClean="0"/>
              <a:t>„HOTEL CLITUNNO’’</a:t>
            </a:r>
            <a:endParaRPr lang="pl-PL" sz="7200" dirty="0"/>
          </a:p>
        </p:txBody>
      </p:sp>
      <p:pic>
        <p:nvPicPr>
          <p:cNvPr id="32772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771" y="5936779"/>
            <a:ext cx="1686870" cy="48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0527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604986" y="454025"/>
            <a:ext cx="2576364" cy="458020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710769" y="349250"/>
            <a:ext cx="4770462" cy="26828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318613" y="1171574"/>
            <a:ext cx="2564606" cy="341947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428999" y="3592779"/>
            <a:ext cx="2162175" cy="28829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596061" y="3592779"/>
            <a:ext cx="2395539" cy="3194051"/>
          </a:xfrm>
          <a:prstGeom prst="rect">
            <a:avLst/>
          </a:prstGeom>
        </p:spPr>
      </p:pic>
      <p:pic>
        <p:nvPicPr>
          <p:cNvPr id="33796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874" y="5524904"/>
            <a:ext cx="2494682" cy="71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61112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-6029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8000" dirty="0" smtClean="0"/>
              <a:t/>
            </a:r>
            <a:br>
              <a:rPr lang="pl-PL" sz="8000" dirty="0" smtClean="0"/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dirty="0" smtClean="0"/>
              <a:t/>
            </a:r>
            <a:br>
              <a:rPr lang="pl-PL" sz="8000" dirty="0" smtClean="0"/>
            </a:br>
            <a:r>
              <a:rPr lang="pl-PL" sz="8000" dirty="0" smtClean="0"/>
              <a:t>NATALIA </a:t>
            </a:r>
            <a:br>
              <a:rPr lang="pl-PL" sz="8000" dirty="0" smtClean="0"/>
            </a:br>
            <a:r>
              <a:rPr lang="pl-PL" sz="8000" dirty="0" smtClean="0"/>
              <a:t>„TARTUFO”</a:t>
            </a:r>
            <a:endParaRPr lang="pl-PL" sz="8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4820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488" y="5301573"/>
            <a:ext cx="1958445" cy="55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9044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108185" y="3430937"/>
            <a:ext cx="3343717" cy="2507788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07822" y="644145"/>
            <a:ext cx="3477300" cy="260797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 flipV="1">
            <a:off x="4958322" y="979718"/>
            <a:ext cx="4371972" cy="327897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614575" y="2327118"/>
            <a:ext cx="3846300" cy="2884726"/>
          </a:xfrm>
          <a:prstGeom prst="rect">
            <a:avLst/>
          </a:prstGeom>
        </p:spPr>
      </p:pic>
      <p:pic>
        <p:nvPicPr>
          <p:cNvPr id="35844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706" y="5904689"/>
            <a:ext cx="2633577" cy="7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39390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8000" dirty="0" smtClean="0"/>
              <a:t/>
            </a:r>
            <a:br>
              <a:rPr lang="pl-PL" sz="8000" dirty="0" smtClean="0"/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dirty="0" smtClean="0"/>
              <a:t/>
            </a:r>
            <a:br>
              <a:rPr lang="pl-PL" sz="8000" dirty="0" smtClean="0"/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dirty="0" smtClean="0"/>
              <a:t/>
            </a:r>
            <a:br>
              <a:rPr lang="pl-PL" sz="8000" dirty="0" smtClean="0"/>
            </a:br>
            <a:r>
              <a:rPr lang="pl-PL" sz="8000" dirty="0" smtClean="0"/>
              <a:t>HOTEL „ VILLA REDENTA’’</a:t>
            </a:r>
            <a:br>
              <a:rPr lang="pl-PL" sz="8000" dirty="0" smtClean="0"/>
            </a:br>
            <a:endParaRPr lang="pl-PL" sz="8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6868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11597"/>
            <a:ext cx="3169992" cy="90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10162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937683" y="1241425"/>
            <a:ext cx="5367867" cy="40259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984206" y="498475"/>
            <a:ext cx="4369594" cy="5826125"/>
          </a:xfrm>
          <a:prstGeom prst="rect">
            <a:avLst/>
          </a:prstGeom>
        </p:spPr>
      </p:pic>
      <p:pic>
        <p:nvPicPr>
          <p:cNvPr id="37892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3264" y="5905203"/>
            <a:ext cx="2348352" cy="66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2697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37066" y="460375"/>
            <a:ext cx="5420784" cy="40655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999692" y="1785938"/>
            <a:ext cx="6058958" cy="4544219"/>
          </a:xfrm>
          <a:prstGeom prst="rect">
            <a:avLst/>
          </a:prstGeom>
        </p:spPr>
      </p:pic>
      <p:pic>
        <p:nvPicPr>
          <p:cNvPr id="38916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7026" y="5486400"/>
            <a:ext cx="2154092" cy="61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33192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733425" y="612774"/>
            <a:ext cx="5304367" cy="39782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239000" y="762000"/>
            <a:ext cx="4219575" cy="5626100"/>
          </a:xfrm>
          <a:prstGeom prst="rect">
            <a:avLst/>
          </a:prstGeom>
        </p:spPr>
      </p:pic>
      <p:pic>
        <p:nvPicPr>
          <p:cNvPr id="39940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2747" y="5428033"/>
            <a:ext cx="2691758" cy="76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53527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64915"/>
          </a:xfrm>
        </p:spPr>
        <p:txBody>
          <a:bodyPr>
            <a:noAutofit/>
          </a:bodyPr>
          <a:lstStyle/>
          <a:p>
            <a:pPr algn="ctr"/>
            <a:r>
              <a:rPr lang="pl-PL" sz="9600" dirty="0" smtClean="0"/>
              <a:t>WYLOT</a:t>
            </a:r>
            <a:endParaRPr lang="pl-PL" sz="9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100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658" y="5253835"/>
            <a:ext cx="4225791" cy="120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18605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</a:t>
            </a:r>
            <a:r>
              <a:rPr lang="pl-PL" sz="8000" dirty="0" smtClean="0"/>
              <a:t>WYCIECZKI</a:t>
            </a:r>
            <a:endParaRPr lang="pl-PL" sz="8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64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0166" y="5311303"/>
            <a:ext cx="2213509" cy="63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40401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8000" dirty="0" smtClean="0"/>
              <a:t/>
            </a:r>
            <a:br>
              <a:rPr lang="pl-PL" sz="8000" dirty="0" smtClean="0"/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dirty="0" smtClean="0"/>
              <a:t/>
            </a:r>
            <a:br>
              <a:rPr lang="pl-PL" sz="8000" dirty="0" smtClean="0"/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dirty="0" smtClean="0"/>
              <a:t>WYCIECZKA PO SPOLETO</a:t>
            </a:r>
            <a:endParaRPr lang="pl-PL" sz="8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                                           </a:t>
            </a:r>
            <a:r>
              <a:rPr lang="pl-PL" sz="4000" dirty="0" smtClean="0"/>
              <a:t>11.03.2019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1988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648" y="5439620"/>
            <a:ext cx="2589274" cy="73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54323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485089" y="946825"/>
            <a:ext cx="3038475" cy="40513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250895" y="792163"/>
            <a:ext cx="4038600" cy="5384800"/>
          </a:xfrm>
          <a:prstGeom prst="rect">
            <a:avLst/>
          </a:prstGeom>
        </p:spPr>
      </p:pic>
      <p:pic>
        <p:nvPicPr>
          <p:cNvPr id="43012" name="Picture 4" descr="https://scontent-waw1-1.xx.fbcdn.net/v/t1.15752-9/58620720_564955573997313_1798287868938944512_n.png?_nc_cat=106&amp;_nc_ht=scontent-waw1-1.xx&amp;oh=9a1470fd454064d6b0701ea7066ccda5&amp;oe=5D32E1A8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5433" y="5529685"/>
            <a:ext cx="2272999" cy="64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6384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368301" y="365125"/>
            <a:ext cx="5344584" cy="400843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182784" y="365125"/>
            <a:ext cx="5067300" cy="38004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986212" y="3693319"/>
            <a:ext cx="4219575" cy="3164681"/>
          </a:xfrm>
          <a:prstGeom prst="rect">
            <a:avLst/>
          </a:prstGeom>
        </p:spPr>
      </p:pic>
      <p:pic>
        <p:nvPicPr>
          <p:cNvPr id="44036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863" y="5126475"/>
            <a:ext cx="2664121" cy="75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3406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200025" y="268684"/>
            <a:ext cx="4622800" cy="3467100"/>
          </a:xfrm>
          <a:prstGeom prst="rect">
            <a:avLst/>
          </a:prstGeom>
        </p:spPr>
      </p:pic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8996" y="268684"/>
            <a:ext cx="3792009" cy="2844007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854954" y="3153023"/>
            <a:ext cx="3735785" cy="280183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92212" y="3735388"/>
            <a:ext cx="3568700" cy="267652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906395" y="1984822"/>
            <a:ext cx="4669234" cy="3501926"/>
          </a:xfrm>
          <a:prstGeom prst="rect">
            <a:avLst/>
          </a:prstGeom>
        </p:spPr>
      </p:pic>
      <p:pic>
        <p:nvPicPr>
          <p:cNvPr id="45060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485" y="5778229"/>
            <a:ext cx="3074069" cy="87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7485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669" y="1264841"/>
            <a:ext cx="4352925" cy="326469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053263" y="1083468"/>
            <a:ext cx="5029202" cy="377190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4224" y="2046288"/>
            <a:ext cx="5292725" cy="3969544"/>
          </a:xfrm>
          <a:prstGeom prst="rect">
            <a:avLst/>
          </a:prstGeom>
        </p:spPr>
      </p:pic>
      <p:pic>
        <p:nvPicPr>
          <p:cNvPr id="46084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695" y="6015832"/>
            <a:ext cx="1769436" cy="50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0069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758" y="1027906"/>
            <a:ext cx="4140086" cy="233714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3011" y="0"/>
            <a:ext cx="3655783" cy="206374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0826" y="3365052"/>
            <a:ext cx="3813266" cy="21526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792705" y="605631"/>
            <a:ext cx="3390900" cy="25431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65478" y="3843338"/>
            <a:ext cx="3572931" cy="267969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338794" y="3513137"/>
            <a:ext cx="3837517" cy="2878138"/>
          </a:xfrm>
          <a:prstGeom prst="rect">
            <a:avLst/>
          </a:prstGeom>
        </p:spPr>
      </p:pic>
      <p:pic>
        <p:nvPicPr>
          <p:cNvPr id="47108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6696" y="6219480"/>
            <a:ext cx="2131948" cy="60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218056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WODOSPADY</a:t>
            </a:r>
            <a:br>
              <a:rPr lang="pl-PL" dirty="0" smtClean="0"/>
            </a:br>
            <a:r>
              <a:rPr lang="pl-PL" dirty="0" smtClean="0"/>
              <a:t>„CASCATA DELLE MARMORE”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                                                 17.03.2019</a:t>
            </a:r>
            <a:endParaRPr lang="pl-PL" dirty="0"/>
          </a:p>
        </p:txBody>
      </p:sp>
      <p:pic>
        <p:nvPicPr>
          <p:cNvPr id="48132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82" y="5357813"/>
            <a:ext cx="287655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02084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13783" y="279400"/>
            <a:ext cx="5801784" cy="435133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577417" y="1776413"/>
            <a:ext cx="6214533" cy="4660900"/>
          </a:xfrm>
          <a:prstGeom prst="rect">
            <a:avLst/>
          </a:prstGeom>
        </p:spPr>
      </p:pic>
      <p:pic>
        <p:nvPicPr>
          <p:cNvPr id="49156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481" y="5489879"/>
            <a:ext cx="2145194" cy="61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33632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858" y="365125"/>
            <a:ext cx="4072467" cy="305435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418657" y="3351609"/>
            <a:ext cx="4219575" cy="316468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047875" y="3248026"/>
            <a:ext cx="4546600" cy="34099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758653" y="0"/>
            <a:ext cx="4851401" cy="3638551"/>
          </a:xfrm>
          <a:prstGeom prst="rect">
            <a:avLst/>
          </a:prstGeom>
        </p:spPr>
      </p:pic>
      <p:pic>
        <p:nvPicPr>
          <p:cNvPr id="50178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902654"/>
            <a:ext cx="2652409" cy="75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04600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08750" y="1196374"/>
            <a:ext cx="5466079" cy="40843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6" name="Picture 6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758" y="5771938"/>
            <a:ext cx="2383032" cy="67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798237" y="1248627"/>
            <a:ext cx="5945055" cy="445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0541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61408" y="3359150"/>
            <a:ext cx="4320117" cy="32400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117387" y="117283"/>
            <a:ext cx="4433359" cy="332502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912" y="260158"/>
            <a:ext cx="5068163" cy="286106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756323" y="3359150"/>
            <a:ext cx="4616402" cy="3462302"/>
          </a:xfrm>
          <a:prstGeom prst="rect">
            <a:avLst/>
          </a:prstGeom>
        </p:spPr>
      </p:pic>
      <p:pic>
        <p:nvPicPr>
          <p:cNvPr id="51204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7863" y="6045015"/>
            <a:ext cx="2726559" cy="77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81741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8000" dirty="0" smtClean="0"/>
              <a:t/>
            </a:r>
            <a:br>
              <a:rPr lang="pl-PL" sz="8000" dirty="0" smtClean="0"/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dirty="0" smtClean="0"/>
              <a:t/>
            </a:r>
            <a:br>
              <a:rPr lang="pl-PL" sz="8000" dirty="0" smtClean="0"/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dirty="0" smtClean="0"/>
              <a:t/>
            </a:r>
            <a:br>
              <a:rPr lang="pl-PL" sz="8000" dirty="0" smtClean="0"/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dirty="0" smtClean="0"/>
              <a:t>WYCIECZKA DO RZYMU</a:t>
            </a:r>
            <a:br>
              <a:rPr lang="pl-PL" sz="8000" dirty="0" smtClean="0"/>
            </a:br>
            <a:endParaRPr lang="pl-PL" sz="8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                                          18.03.2019</a:t>
            </a:r>
            <a:endParaRPr lang="pl-PL" dirty="0"/>
          </a:p>
        </p:txBody>
      </p:sp>
      <p:pic>
        <p:nvPicPr>
          <p:cNvPr id="52226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69840"/>
            <a:ext cx="2487038" cy="70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42846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32858" y="238125"/>
            <a:ext cx="4986868" cy="374015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941483" y="-171450"/>
            <a:ext cx="4567767" cy="34258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54615" y="3001961"/>
            <a:ext cx="5141385" cy="385603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395507" y="2903536"/>
            <a:ext cx="5272618" cy="3954464"/>
          </a:xfrm>
          <a:prstGeom prst="rect">
            <a:avLst/>
          </a:prstGeom>
        </p:spPr>
      </p:pic>
      <p:pic>
        <p:nvPicPr>
          <p:cNvPr id="53250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6118698"/>
            <a:ext cx="2017690" cy="57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82830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670983" y="365125"/>
            <a:ext cx="4529667" cy="33972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927725" y="200025"/>
            <a:ext cx="5753100" cy="43148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844674" y="3121819"/>
            <a:ext cx="4832351" cy="3624263"/>
          </a:xfrm>
          <a:prstGeom prst="rect">
            <a:avLst/>
          </a:prstGeom>
        </p:spPr>
      </p:pic>
      <p:pic>
        <p:nvPicPr>
          <p:cNvPr id="54274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932" y="6146644"/>
            <a:ext cx="2105002" cy="59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98333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000" dirty="0" smtClean="0"/>
              <a:t>ZABYTKI:</a:t>
            </a:r>
            <a:endParaRPr lang="pl-PL" sz="8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PANTHEON: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flipH="1">
            <a:off x="347311" y="2719790"/>
            <a:ext cx="4291997" cy="321899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871411" y="1825625"/>
            <a:ext cx="6140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PLAC ŚW.PIOTRA</a:t>
            </a:r>
            <a:r>
              <a:rPr lang="pl-PL" sz="2400" b="1" dirty="0"/>
              <a:t>:</a:t>
            </a:r>
            <a:endParaRPr lang="pl-PL" sz="2400" b="1" dirty="0" smtClean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929162" y="2755182"/>
            <a:ext cx="4562375" cy="3421781"/>
          </a:xfrm>
          <a:prstGeom prst="rect">
            <a:avLst/>
          </a:prstGeom>
        </p:spPr>
      </p:pic>
      <p:pic>
        <p:nvPicPr>
          <p:cNvPr id="55298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659" y="6176963"/>
            <a:ext cx="2160708" cy="61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30740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FONTANNA DI TREVI: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33425" y="2376343"/>
            <a:ext cx="2886075" cy="393555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7753350" y="1825625"/>
            <a:ext cx="3600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ZAMEK ŚW.ANIOŁA:</a:t>
            </a:r>
            <a:endParaRPr lang="pl-PL" sz="28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071035" y="2692866"/>
            <a:ext cx="4965079" cy="3723809"/>
          </a:xfrm>
          <a:prstGeom prst="rect">
            <a:avLst/>
          </a:prstGeom>
        </p:spPr>
      </p:pic>
      <p:pic>
        <p:nvPicPr>
          <p:cNvPr id="56324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6698" y="5762803"/>
            <a:ext cx="2319168" cy="6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3636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8000" dirty="0" smtClean="0"/>
              <a:t/>
            </a:r>
            <a:br>
              <a:rPr lang="pl-PL" sz="8000" dirty="0" smtClean="0"/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dirty="0" smtClean="0"/>
              <a:t/>
            </a:r>
            <a:br>
              <a:rPr lang="pl-PL" sz="8000" dirty="0" smtClean="0"/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dirty="0" smtClean="0"/>
              <a:t/>
            </a:r>
            <a:br>
              <a:rPr lang="pl-PL" sz="8000" dirty="0" smtClean="0"/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dirty="0" smtClean="0"/>
              <a:t>PERUGIA I ASYŻ</a:t>
            </a:r>
            <a:endParaRPr lang="pl-PL" sz="8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                                                     25.03.2019</a:t>
            </a:r>
            <a:endParaRPr lang="pl-PL" dirty="0"/>
          </a:p>
        </p:txBody>
      </p:sp>
      <p:pic>
        <p:nvPicPr>
          <p:cNvPr id="57346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1056" y="5798291"/>
            <a:ext cx="1803602" cy="51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5078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057654" y="3520679"/>
            <a:ext cx="4581521" cy="343614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6908799" y="229196"/>
            <a:ext cx="4445001" cy="333375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50470" y="229196"/>
            <a:ext cx="3907184" cy="5209579"/>
          </a:xfrm>
          <a:prstGeom prst="rect">
            <a:avLst/>
          </a:prstGeom>
        </p:spPr>
      </p:pic>
      <p:pic>
        <p:nvPicPr>
          <p:cNvPr id="58370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5529" y="5907751"/>
            <a:ext cx="2037066" cy="58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77590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390525" y="536575"/>
            <a:ext cx="3263503" cy="435133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353050" y="219075"/>
            <a:ext cx="6248400" cy="35147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943350" y="3151981"/>
            <a:ext cx="6172200" cy="3471863"/>
          </a:xfrm>
          <a:prstGeom prst="rect">
            <a:avLst/>
          </a:prstGeom>
        </p:spPr>
      </p:pic>
      <p:pic>
        <p:nvPicPr>
          <p:cNvPr id="59394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1095" y="5648879"/>
            <a:ext cx="2192709" cy="62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09719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759530" y="279400"/>
            <a:ext cx="11221155" cy="6311900"/>
          </a:xfrm>
          <a:prstGeom prst="rect">
            <a:avLst/>
          </a:prstGeom>
        </p:spPr>
      </p:pic>
      <p:pic>
        <p:nvPicPr>
          <p:cNvPr id="60418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849" y="6080125"/>
            <a:ext cx="2096091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8088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3657" y="822325"/>
            <a:ext cx="8288827" cy="51143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704" y="5451205"/>
            <a:ext cx="2753906" cy="78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36927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800" b="1" dirty="0" smtClean="0"/>
              <a:t/>
            </a:r>
            <a:br>
              <a:rPr lang="pl-PL" sz="4800" b="1" dirty="0" smtClean="0"/>
            </a:br>
            <a:r>
              <a:rPr lang="pl-PL" sz="4800" b="1" dirty="0"/>
              <a:t/>
            </a:r>
            <a:br>
              <a:rPr lang="pl-PL" sz="4800" b="1" dirty="0"/>
            </a:br>
            <a:r>
              <a:rPr lang="pl-PL" sz="4800" b="1" dirty="0" smtClean="0"/>
              <a:t/>
            </a:r>
            <a:br>
              <a:rPr lang="pl-PL" sz="4800" b="1" dirty="0" smtClean="0"/>
            </a:br>
            <a:r>
              <a:rPr lang="pl-PL" sz="4800" b="1" dirty="0"/>
              <a:t/>
            </a:r>
            <a:br>
              <a:rPr lang="pl-PL" sz="4800" b="1" dirty="0"/>
            </a:br>
            <a:r>
              <a:rPr lang="pl-PL" sz="4800" b="1" dirty="0" smtClean="0"/>
              <a:t/>
            </a:r>
            <a:br>
              <a:rPr lang="pl-PL" sz="4800" b="1" dirty="0" smtClean="0"/>
            </a:br>
            <a:r>
              <a:rPr lang="pl-PL" sz="4800" b="1" dirty="0"/>
              <a:t/>
            </a:r>
            <a:br>
              <a:rPr lang="pl-PL" sz="4800" b="1" dirty="0"/>
            </a:br>
            <a:r>
              <a:rPr lang="pl-PL" sz="4800" b="1" dirty="0" smtClean="0"/>
              <a:t/>
            </a:r>
            <a:br>
              <a:rPr lang="pl-PL" sz="4800" b="1" dirty="0" smtClean="0"/>
            </a:br>
            <a:r>
              <a:rPr lang="pl-PL" sz="4800" b="1" dirty="0"/>
              <a:t/>
            </a:r>
            <a:br>
              <a:rPr lang="pl-PL" sz="4800" b="1" dirty="0"/>
            </a:br>
            <a:r>
              <a:rPr lang="pl-PL" sz="4800" b="1" dirty="0" smtClean="0"/>
              <a:t>WYCIECZKA NAD MORZE ADRIATYCKIE</a:t>
            </a:r>
            <a:endParaRPr lang="pl-PL" sz="48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                                                  28.03.2019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64212" y="5629089"/>
            <a:ext cx="2389839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40216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75683" y="288925"/>
            <a:ext cx="5863168" cy="439737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315076" y="2298700"/>
            <a:ext cx="5634568" cy="4225926"/>
          </a:xfrm>
          <a:prstGeom prst="rect">
            <a:avLst/>
          </a:prstGeom>
        </p:spPr>
      </p:pic>
      <p:pic>
        <p:nvPicPr>
          <p:cNvPr id="62466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33292"/>
            <a:ext cx="2778869" cy="79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9765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69877" y="486668"/>
            <a:ext cx="4621213" cy="25994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037791" y="486668"/>
            <a:ext cx="5884332" cy="330993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171949" y="1517657"/>
            <a:ext cx="2924175" cy="5340343"/>
          </a:xfrm>
          <a:prstGeom prst="rect">
            <a:avLst/>
          </a:prstGeom>
        </p:spPr>
      </p:pic>
      <p:pic>
        <p:nvPicPr>
          <p:cNvPr id="63492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5851" y="5443975"/>
            <a:ext cx="2769263" cy="78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379938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526116" y="128588"/>
            <a:ext cx="4165600" cy="31242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056966" y="0"/>
            <a:ext cx="4559299" cy="34194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832226" y="3019425"/>
            <a:ext cx="4610100" cy="3457575"/>
          </a:xfrm>
          <a:prstGeom prst="rect">
            <a:avLst/>
          </a:prstGeom>
        </p:spPr>
      </p:pic>
      <p:pic>
        <p:nvPicPr>
          <p:cNvPr id="64514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6116" y="5392085"/>
            <a:ext cx="1998156" cy="56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8101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5538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8875" y="5008455"/>
            <a:ext cx="1910607" cy="54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5532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998" y="365125"/>
            <a:ext cx="5801784" cy="43513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639984" y="231538"/>
            <a:ext cx="5170135" cy="291829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531254" y="3037445"/>
            <a:ext cx="3973208" cy="2979906"/>
          </a:xfrm>
          <a:prstGeom prst="rect">
            <a:avLst/>
          </a:prstGeom>
        </p:spPr>
      </p:pic>
      <p:pic>
        <p:nvPicPr>
          <p:cNvPr id="66562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0052" y="5159990"/>
            <a:ext cx="1598641" cy="45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79517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8800" dirty="0" smtClean="0"/>
              <a:t/>
            </a:r>
            <a:br>
              <a:rPr lang="pl-PL" sz="8800" dirty="0" smtClean="0"/>
            </a:br>
            <a:r>
              <a:rPr lang="pl-PL" sz="8800" dirty="0"/>
              <a:t/>
            </a:r>
            <a:br>
              <a:rPr lang="pl-PL" sz="8800" dirty="0"/>
            </a:br>
            <a:r>
              <a:rPr lang="pl-PL" sz="8800" dirty="0" smtClean="0"/>
              <a:t/>
            </a:r>
            <a:br>
              <a:rPr lang="pl-PL" sz="8800" dirty="0" smtClean="0"/>
            </a:br>
            <a:r>
              <a:rPr lang="pl-PL" sz="8800" dirty="0"/>
              <a:t/>
            </a:r>
            <a:br>
              <a:rPr lang="pl-PL" sz="8800" dirty="0"/>
            </a:br>
            <a:r>
              <a:rPr lang="pl-PL" sz="8800" dirty="0" smtClean="0"/>
              <a:t/>
            </a:r>
            <a:br>
              <a:rPr lang="pl-PL" sz="8800" dirty="0" smtClean="0"/>
            </a:br>
            <a:r>
              <a:rPr lang="pl-PL" sz="8800" dirty="0" smtClean="0"/>
              <a:t>PRZYRODA</a:t>
            </a:r>
            <a:endParaRPr lang="pl-PL" sz="8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7586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7863" y="4838831"/>
            <a:ext cx="1823058" cy="51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59437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224445" y="2503902"/>
            <a:ext cx="4352925" cy="3264693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7613" y="199755"/>
            <a:ext cx="4183345" cy="313750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427179" y="1044196"/>
            <a:ext cx="4420886" cy="3315665"/>
          </a:xfrm>
          <a:prstGeom prst="rect">
            <a:avLst/>
          </a:prstGeom>
        </p:spPr>
      </p:pic>
      <p:pic>
        <p:nvPicPr>
          <p:cNvPr id="68610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3971" y="5949575"/>
            <a:ext cx="2550394" cy="72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07207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0436" y="617412"/>
            <a:ext cx="4352925" cy="326469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603833" y="1567374"/>
            <a:ext cx="5301574" cy="397618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2169" y="1363410"/>
            <a:ext cx="3577729" cy="2683297"/>
          </a:xfrm>
          <a:prstGeom prst="rect">
            <a:avLst/>
          </a:prstGeom>
        </p:spPr>
      </p:pic>
      <p:pic>
        <p:nvPicPr>
          <p:cNvPr id="69634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469" y="5767677"/>
            <a:ext cx="2145197" cy="61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2055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8800" dirty="0" smtClean="0"/>
              <a:t/>
            </a:r>
            <a:br>
              <a:rPr lang="pl-PL" sz="8800" dirty="0" smtClean="0"/>
            </a:br>
            <a:r>
              <a:rPr lang="pl-PL" sz="8800" dirty="0"/>
              <a:t/>
            </a:r>
            <a:br>
              <a:rPr lang="pl-PL" sz="8800" dirty="0"/>
            </a:br>
            <a:r>
              <a:rPr lang="pl-PL" sz="8800" dirty="0" smtClean="0"/>
              <a:t/>
            </a:r>
            <a:br>
              <a:rPr lang="pl-PL" sz="8800" dirty="0" smtClean="0"/>
            </a:br>
            <a:r>
              <a:rPr lang="pl-PL" sz="8800" dirty="0"/>
              <a:t/>
            </a:r>
            <a:br>
              <a:rPr lang="pl-PL" sz="8800" dirty="0"/>
            </a:br>
            <a:r>
              <a:rPr lang="pl-PL" sz="8800" dirty="0" smtClean="0"/>
              <a:t/>
            </a:r>
            <a:br>
              <a:rPr lang="pl-PL" sz="8800" dirty="0" smtClean="0"/>
            </a:br>
            <a:r>
              <a:rPr lang="pl-PL" sz="8800" dirty="0"/>
              <a:t/>
            </a:r>
            <a:br>
              <a:rPr lang="pl-PL" sz="8800" dirty="0"/>
            </a:br>
            <a:r>
              <a:rPr lang="pl-PL" sz="8800" dirty="0" smtClean="0"/>
              <a:t>NA WESOŁO</a:t>
            </a:r>
            <a:br>
              <a:rPr lang="pl-PL" sz="8800" dirty="0" smtClean="0"/>
            </a:br>
            <a:endParaRPr lang="pl-PL" sz="8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0658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38" y="5566079"/>
            <a:ext cx="2145197" cy="61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9033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933" y="365125"/>
            <a:ext cx="5521965" cy="3281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9062" y="365125"/>
            <a:ext cx="3748088" cy="4997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9027" y="5679856"/>
            <a:ext cx="2114888" cy="60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46086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564203" y="209483"/>
            <a:ext cx="4675312" cy="350648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1889" y="275651"/>
            <a:ext cx="5265908" cy="296207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680072" y="2971802"/>
            <a:ext cx="4241260" cy="3180945"/>
          </a:xfrm>
          <a:prstGeom prst="rect">
            <a:avLst/>
          </a:prstGeom>
        </p:spPr>
      </p:pic>
      <p:pic>
        <p:nvPicPr>
          <p:cNvPr id="71682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203" y="5955337"/>
            <a:ext cx="1414497" cy="40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4293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66078" y="745222"/>
            <a:ext cx="4352925" cy="326469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204082" y="1877808"/>
            <a:ext cx="5294752" cy="397106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434557" y="990754"/>
            <a:ext cx="5005034" cy="3753776"/>
          </a:xfrm>
          <a:prstGeom prst="rect">
            <a:avLst/>
          </a:prstGeom>
        </p:spPr>
      </p:pic>
      <p:pic>
        <p:nvPicPr>
          <p:cNvPr id="72706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47419"/>
            <a:ext cx="2375848" cy="67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51855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247628" y="794721"/>
            <a:ext cx="4061725" cy="304629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827859" y="2765852"/>
            <a:ext cx="4455268" cy="334145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283127" y="463370"/>
            <a:ext cx="3453724" cy="4604965"/>
          </a:xfrm>
          <a:prstGeom prst="rect">
            <a:avLst/>
          </a:prstGeom>
        </p:spPr>
      </p:pic>
      <p:pic>
        <p:nvPicPr>
          <p:cNvPr id="73730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477" y="5522345"/>
            <a:ext cx="2054155" cy="58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69936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90818" y="103830"/>
            <a:ext cx="5140436" cy="385532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601182" y="1951983"/>
            <a:ext cx="3599639" cy="479951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373106" y="365125"/>
            <a:ext cx="3436274" cy="4581698"/>
          </a:xfrm>
          <a:prstGeom prst="rect">
            <a:avLst/>
          </a:prstGeom>
        </p:spPr>
      </p:pic>
      <p:pic>
        <p:nvPicPr>
          <p:cNvPr id="74754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4216" y="5513129"/>
            <a:ext cx="1496820" cy="42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95630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18289" y="365125"/>
            <a:ext cx="3263503" cy="435133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819809" y="230289"/>
            <a:ext cx="6088468" cy="343703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658819" y="3667327"/>
            <a:ext cx="5205224" cy="2938433"/>
          </a:xfrm>
          <a:prstGeom prst="rect">
            <a:avLst/>
          </a:prstGeom>
        </p:spPr>
      </p:pic>
      <p:pic>
        <p:nvPicPr>
          <p:cNvPr id="75778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3579" y="5418899"/>
            <a:ext cx="1701117" cy="48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30936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1105777"/>
            <a:ext cx="7251671" cy="407906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76802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7089" y="5409115"/>
            <a:ext cx="1813330" cy="51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23719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81468" y="83022"/>
            <a:ext cx="3612319" cy="656785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106011" y="531876"/>
            <a:ext cx="3934989" cy="524665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255947" y="869202"/>
            <a:ext cx="3841640" cy="5113309"/>
          </a:xfrm>
          <a:prstGeom prst="rect">
            <a:avLst/>
          </a:prstGeom>
        </p:spPr>
      </p:pic>
      <p:pic>
        <p:nvPicPr>
          <p:cNvPr id="77826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5084" y="5658059"/>
            <a:ext cx="2278709" cy="64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060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32453" y="210832"/>
            <a:ext cx="5010736" cy="37580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238265" y="137942"/>
            <a:ext cx="4552544" cy="341440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523016" y="3580655"/>
            <a:ext cx="5430498" cy="3054655"/>
          </a:xfrm>
          <a:prstGeom prst="rect">
            <a:avLst/>
          </a:prstGeom>
        </p:spPr>
      </p:pic>
      <p:pic>
        <p:nvPicPr>
          <p:cNvPr id="78850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7590" y="4903454"/>
            <a:ext cx="1436451" cy="40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ybuch 1 2"/>
          <p:cNvSpPr/>
          <p:nvPr/>
        </p:nvSpPr>
        <p:spPr>
          <a:xfrm>
            <a:off x="8046720" y="1423851"/>
            <a:ext cx="391886" cy="42113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30331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528156" y="452672"/>
            <a:ext cx="4015040" cy="53533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853240" y="728221"/>
            <a:ext cx="2821022" cy="507783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311475" y="538264"/>
            <a:ext cx="3429000" cy="6096000"/>
          </a:xfrm>
          <a:prstGeom prst="rect">
            <a:avLst/>
          </a:prstGeom>
        </p:spPr>
      </p:pic>
      <p:pic>
        <p:nvPicPr>
          <p:cNvPr id="79874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974" y="6131736"/>
            <a:ext cx="1764691" cy="50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wiazda 5-ramienna 2"/>
          <p:cNvSpPr/>
          <p:nvPr/>
        </p:nvSpPr>
        <p:spPr>
          <a:xfrm>
            <a:off x="9692641" y="3749040"/>
            <a:ext cx="875211" cy="58782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829525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344633" y="0"/>
            <a:ext cx="6519993" cy="368023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755516" y="588861"/>
            <a:ext cx="4209645" cy="561286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195350" y="3680231"/>
            <a:ext cx="5327374" cy="2996648"/>
          </a:xfrm>
          <a:prstGeom prst="rect">
            <a:avLst/>
          </a:prstGeom>
        </p:spPr>
      </p:pic>
      <p:pic>
        <p:nvPicPr>
          <p:cNvPr id="80898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1978" y="5793377"/>
            <a:ext cx="1433952" cy="40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5537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583" y="854075"/>
            <a:ext cx="5801784" cy="43513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4298" y="365125"/>
            <a:ext cx="4512469" cy="60166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196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484" y="5790952"/>
            <a:ext cx="2730815" cy="77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6352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57136" y="1027906"/>
            <a:ext cx="3190981" cy="435133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029181" y="894945"/>
            <a:ext cx="4073296" cy="555449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8852170" y="1823395"/>
            <a:ext cx="3017196" cy="4022928"/>
          </a:xfrm>
          <a:prstGeom prst="rect">
            <a:avLst/>
          </a:prstGeom>
        </p:spPr>
      </p:pic>
      <p:pic>
        <p:nvPicPr>
          <p:cNvPr id="81922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6719" y="5846323"/>
            <a:ext cx="2214664" cy="6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74208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38881" cy="14071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8800" dirty="0" smtClean="0"/>
              <a:t/>
            </a:r>
            <a:br>
              <a:rPr lang="pl-PL" sz="8800" dirty="0" smtClean="0"/>
            </a:br>
            <a:r>
              <a:rPr lang="pl-PL" sz="8800" dirty="0"/>
              <a:t/>
            </a:r>
            <a:br>
              <a:rPr lang="pl-PL" sz="8800" dirty="0"/>
            </a:br>
            <a:r>
              <a:rPr lang="pl-PL" sz="8800" dirty="0" smtClean="0"/>
              <a:t/>
            </a:r>
            <a:br>
              <a:rPr lang="pl-PL" sz="8800" dirty="0" smtClean="0"/>
            </a:br>
            <a:r>
              <a:rPr lang="pl-PL" sz="8800" dirty="0" smtClean="0"/>
              <a:t>KURS BARISTYCZNY</a:t>
            </a:r>
            <a:endParaRPr lang="pl-PL" sz="8800" dirty="0"/>
          </a:p>
        </p:txBody>
      </p:sp>
      <p:pic>
        <p:nvPicPr>
          <p:cNvPr id="82946" name="Picture 2" descr="https://scontent-waw1-1.xx.fbcdn.net/v/t1.15752-9/58620720_564955573997313_1798287868938944512_n.png?_nc_cat=106&amp;_nc_ht=scontent-waw1-1.xx&amp;oh=9a1470fd454064d6b0701ea7066ccda5&amp;oe=5D32E1A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4413" y="5496128"/>
            <a:ext cx="2375472" cy="67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3292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76887" y="1557328"/>
            <a:ext cx="5724390" cy="4293292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845487" y="1152027"/>
            <a:ext cx="6295214" cy="4721411"/>
          </a:xfrm>
          <a:prstGeom prst="rect">
            <a:avLst/>
          </a:prstGeom>
        </p:spPr>
      </p:pic>
      <p:pic>
        <p:nvPicPr>
          <p:cNvPr id="83970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007" y="5710136"/>
            <a:ext cx="3006066" cy="85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62631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50596" y="1256956"/>
            <a:ext cx="5489575" cy="411718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429656" y="1022620"/>
            <a:ext cx="6391072" cy="4793304"/>
          </a:xfrm>
          <a:prstGeom prst="rect">
            <a:avLst/>
          </a:prstGeom>
        </p:spPr>
      </p:pic>
      <p:pic>
        <p:nvPicPr>
          <p:cNvPr id="84994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46" y="5681644"/>
            <a:ext cx="2659637" cy="75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9530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274" y="676410"/>
            <a:ext cx="5077388" cy="3808041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870597" y="1358226"/>
            <a:ext cx="6040877" cy="4530658"/>
          </a:xfrm>
          <a:prstGeom prst="rect">
            <a:avLst/>
          </a:prstGeom>
        </p:spPr>
      </p:pic>
      <p:pic>
        <p:nvPicPr>
          <p:cNvPr id="86018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99236"/>
            <a:ext cx="2309509" cy="6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53704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8000" dirty="0" smtClean="0"/>
              <a:t/>
            </a:r>
            <a:br>
              <a:rPr lang="pl-PL" sz="8000" dirty="0" smtClean="0"/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dirty="0" smtClean="0"/>
              <a:t/>
            </a:r>
            <a:br>
              <a:rPr lang="pl-PL" sz="8000" dirty="0" smtClean="0"/>
            </a:br>
            <a:r>
              <a:rPr lang="pl-PL" sz="8000" dirty="0"/>
              <a:t/>
            </a:r>
            <a:br>
              <a:rPr lang="pl-PL" sz="8000" dirty="0"/>
            </a:br>
            <a:r>
              <a:rPr lang="pl-PL" sz="8000" dirty="0" smtClean="0"/>
              <a:t/>
            </a:r>
            <a:br>
              <a:rPr lang="pl-PL" sz="8000" dirty="0" smtClean="0"/>
            </a:br>
            <a:r>
              <a:rPr lang="pl-PL" sz="8000" dirty="0" smtClean="0"/>
              <a:t>ROZDANIE CERTYFIKATÓW </a:t>
            </a:r>
            <a:endParaRPr lang="pl-PL" sz="8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7042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366" y="5554494"/>
            <a:ext cx="3101670" cy="88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0825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000" dirty="0" smtClean="0"/>
              <a:t>EWELINA</a:t>
            </a:r>
            <a:endParaRPr lang="pl-PL" sz="80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939970" y="1773659"/>
            <a:ext cx="6467701" cy="4850776"/>
          </a:xfrm>
          <a:prstGeom prst="rect">
            <a:avLst/>
          </a:prstGeom>
        </p:spPr>
      </p:pic>
      <p:pic>
        <p:nvPicPr>
          <p:cNvPr id="88066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643" y="5223752"/>
            <a:ext cx="2179355" cy="62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43119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 smtClean="0"/>
              <a:t>                               KONRAD</a:t>
            </a:r>
            <a:endParaRPr lang="pl-PL" sz="54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859932" y="1909848"/>
            <a:ext cx="6234236" cy="4675677"/>
          </a:xfrm>
          <a:prstGeom prst="rect">
            <a:avLst/>
          </a:prstGeom>
        </p:spPr>
      </p:pic>
      <p:pic>
        <p:nvPicPr>
          <p:cNvPr id="89090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107" y="5692539"/>
            <a:ext cx="3135835" cy="89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63087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SZYMON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3127014" y="1690688"/>
            <a:ext cx="6581190" cy="4935893"/>
          </a:xfrm>
          <a:prstGeom prst="rect">
            <a:avLst/>
          </a:prstGeom>
        </p:spPr>
      </p:pic>
      <p:pic>
        <p:nvPicPr>
          <p:cNvPr id="90114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1128" y="5914417"/>
            <a:ext cx="2042713" cy="5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2702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000" dirty="0" smtClean="0"/>
              <a:t> MARCELINA</a:t>
            </a:r>
            <a:endParaRPr lang="pl-PL" sz="80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867014" y="1690688"/>
            <a:ext cx="6457972" cy="4843479"/>
          </a:xfrm>
          <a:prstGeom prst="rect">
            <a:avLst/>
          </a:prstGeom>
        </p:spPr>
      </p:pic>
      <p:pic>
        <p:nvPicPr>
          <p:cNvPr id="91138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595" y="5190250"/>
            <a:ext cx="2166025" cy="61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46938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1838"/>
          </a:xfrm>
        </p:spPr>
        <p:txBody>
          <a:bodyPr>
            <a:normAutofit/>
          </a:bodyPr>
          <a:lstStyle/>
          <a:p>
            <a:pPr algn="ctr"/>
            <a:r>
              <a:rPr lang="pl-PL" sz="8000" b="1" i="1" dirty="0" smtClean="0"/>
              <a:t>MIEJSCA STAŻU</a:t>
            </a:r>
            <a:endParaRPr lang="pl-PL" sz="8000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220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837474"/>
            <a:ext cx="2384315" cy="67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6583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800" dirty="0" smtClean="0"/>
              <a:t>KLAUDIA</a:t>
            </a:r>
            <a:endParaRPr lang="pl-PL" sz="8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986391" y="2007122"/>
            <a:ext cx="5961862" cy="4471397"/>
          </a:xfrm>
          <a:prstGeom prst="rect">
            <a:avLst/>
          </a:prstGeom>
        </p:spPr>
      </p:pic>
      <p:pic>
        <p:nvPicPr>
          <p:cNvPr id="92162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444263"/>
            <a:ext cx="2088204" cy="59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99765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800" dirty="0" smtClean="0"/>
              <a:t>NATALIA</a:t>
            </a:r>
            <a:endParaRPr lang="pl-PL" sz="8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3078375" y="1815897"/>
            <a:ext cx="5801784" cy="4351338"/>
          </a:xfrm>
          <a:prstGeom prst="rect">
            <a:avLst/>
          </a:prstGeom>
        </p:spPr>
      </p:pic>
      <p:pic>
        <p:nvPicPr>
          <p:cNvPr id="93186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34172"/>
            <a:ext cx="1871919" cy="53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57180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800" dirty="0" smtClean="0"/>
              <a:t>BARTEK</a:t>
            </a:r>
            <a:endParaRPr lang="pl-PL" sz="8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985367" y="1909847"/>
            <a:ext cx="6221266" cy="4665950"/>
          </a:xfrm>
          <a:prstGeom prst="rect">
            <a:avLst/>
          </a:prstGeom>
        </p:spPr>
      </p:pic>
      <p:pic>
        <p:nvPicPr>
          <p:cNvPr id="94210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295" y="5182918"/>
            <a:ext cx="2322752" cy="66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50331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800" dirty="0" smtClean="0"/>
              <a:t>MARTA</a:t>
            </a:r>
            <a:endParaRPr lang="pl-PL" sz="8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896196" y="1853913"/>
            <a:ext cx="6399607" cy="4799705"/>
          </a:xfrm>
          <a:prstGeom prst="rect">
            <a:avLst/>
          </a:prstGeom>
        </p:spPr>
      </p:pic>
      <p:pic>
        <p:nvPicPr>
          <p:cNvPr id="95234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143" y="5369668"/>
            <a:ext cx="2111032" cy="60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34045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000" dirty="0" smtClean="0"/>
              <a:t>NATALIA</a:t>
            </a:r>
            <a:endParaRPr lang="pl-PL" sz="80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675107" y="1583970"/>
            <a:ext cx="6448245" cy="4836184"/>
          </a:xfrm>
          <a:prstGeom prst="rect">
            <a:avLst/>
          </a:prstGeom>
        </p:spPr>
      </p:pic>
      <p:pic>
        <p:nvPicPr>
          <p:cNvPr id="96258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90985"/>
            <a:ext cx="2046862" cy="5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65791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800" dirty="0" smtClean="0"/>
              <a:t>MICHAŁ</a:t>
            </a:r>
            <a:endParaRPr lang="pl-PL" sz="8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675106" y="1763932"/>
            <a:ext cx="6350969" cy="4763227"/>
          </a:xfrm>
          <a:prstGeom prst="rect">
            <a:avLst/>
          </a:prstGeom>
        </p:spPr>
      </p:pic>
      <p:pic>
        <p:nvPicPr>
          <p:cNvPr id="97282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640" y="5807412"/>
            <a:ext cx="1974395" cy="56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6536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800" dirty="0" smtClean="0"/>
              <a:t>KLAUDIA</a:t>
            </a:r>
            <a:endParaRPr lang="pl-PL" sz="8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3195108" y="1903446"/>
            <a:ext cx="5801784" cy="4351338"/>
          </a:xfrm>
          <a:prstGeom prst="rect">
            <a:avLst/>
          </a:prstGeom>
        </p:spPr>
      </p:pic>
      <p:pic>
        <p:nvPicPr>
          <p:cNvPr id="98306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109" y="5727666"/>
            <a:ext cx="2254434" cy="6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64686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800" dirty="0" smtClean="0"/>
              <a:t>KINGA</a:t>
            </a:r>
            <a:endParaRPr lang="pl-PL" sz="8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3010283" y="1690688"/>
            <a:ext cx="5801784" cy="4351338"/>
          </a:xfrm>
          <a:prstGeom prst="rect">
            <a:avLst/>
          </a:prstGeom>
        </p:spPr>
      </p:pic>
      <p:pic>
        <p:nvPicPr>
          <p:cNvPr id="99330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8134" y="5700409"/>
            <a:ext cx="1517269" cy="43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3306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000" dirty="0" smtClean="0"/>
              <a:t>KACPER </a:t>
            </a:r>
            <a:endParaRPr lang="pl-PL" sz="80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3035029" y="1690688"/>
            <a:ext cx="6321786" cy="4741340"/>
          </a:xfrm>
          <a:prstGeom prst="rect">
            <a:avLst/>
          </a:prstGeom>
        </p:spPr>
      </p:pic>
      <p:pic>
        <p:nvPicPr>
          <p:cNvPr id="100354" name="Picture 2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932" y="5317516"/>
            <a:ext cx="1747736" cy="49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72748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000" dirty="0" smtClean="0"/>
              <a:t>EDYTA</a:t>
            </a:r>
            <a:endParaRPr lang="pl-PL" sz="80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3385225" y="1855552"/>
            <a:ext cx="6138152" cy="4603614"/>
          </a:xfrm>
          <a:prstGeom prst="rect">
            <a:avLst/>
          </a:prstGeom>
        </p:spPr>
      </p:pic>
      <p:pic>
        <p:nvPicPr>
          <p:cNvPr id="101380" name="Picture 4" descr="https://scontent-waw1-1.xx.fbcdn.net/v/t1.15752-9/58620720_564955573997313_1798287868938944512_n.png?_nc_cat=106&amp;_nc_ht=scontent-waw1-1.xx&amp;oh=9a1470fd454064d6b0701ea7066ccda5&amp;oe=5D32E1A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34" y="5535038"/>
            <a:ext cx="2452753" cy="69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1708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168</Words>
  <Application>Microsoft Office PowerPoint</Application>
  <PresentationFormat>Niestandardowy</PresentationFormat>
  <Paragraphs>89</Paragraphs>
  <Slides>108</Slides>
  <Notes>0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108</vt:i4>
      </vt:variant>
    </vt:vector>
  </HeadingPairs>
  <TitlesOfParts>
    <vt:vector size="109" baseType="lpstr">
      <vt:lpstr>Motyw pakietu Office</vt:lpstr>
      <vt:lpstr>  10.03.2019-30.03.2019 Europejskie staże Erasmus + 2017-1-PL01-KA102-035799 Nr. Projektu: </vt:lpstr>
      <vt:lpstr>ZBIÓRKA PRZED SZKOŁĄ</vt:lpstr>
      <vt:lpstr>Slajd 3</vt:lpstr>
      <vt:lpstr>WYLOT</vt:lpstr>
      <vt:lpstr>Slajd 5</vt:lpstr>
      <vt:lpstr>Slajd 6</vt:lpstr>
      <vt:lpstr>Slajd 7</vt:lpstr>
      <vt:lpstr>Slajd 8</vt:lpstr>
      <vt:lpstr>MIEJSCA STAŻU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   NATALIA  „TARTUFO”</vt:lpstr>
      <vt:lpstr>Slajd 35</vt:lpstr>
      <vt:lpstr>     HOTEL „ VILLA REDENTA’’ </vt:lpstr>
      <vt:lpstr>Slajd 37</vt:lpstr>
      <vt:lpstr>Slajd 38</vt:lpstr>
      <vt:lpstr>Slajd 39</vt:lpstr>
      <vt:lpstr>        WYCIECZKI</vt:lpstr>
      <vt:lpstr>    WYCIECZKA PO SPOLETO</vt:lpstr>
      <vt:lpstr>Slajd 42</vt:lpstr>
      <vt:lpstr>Slajd 43</vt:lpstr>
      <vt:lpstr>Slajd 44</vt:lpstr>
      <vt:lpstr>Slajd 45</vt:lpstr>
      <vt:lpstr>Slajd 46</vt:lpstr>
      <vt:lpstr>          WODOSPADY „CASCATA DELLE MARMORE”</vt:lpstr>
      <vt:lpstr>Slajd 48</vt:lpstr>
      <vt:lpstr>Slajd 49</vt:lpstr>
      <vt:lpstr>Slajd 50</vt:lpstr>
      <vt:lpstr>      WYCIECZKA DO RZYMU </vt:lpstr>
      <vt:lpstr>Slajd 52</vt:lpstr>
      <vt:lpstr>Slajd 53</vt:lpstr>
      <vt:lpstr>ZABYTKI:</vt:lpstr>
      <vt:lpstr>Slajd 55</vt:lpstr>
      <vt:lpstr>      PERUGIA I ASYŻ</vt:lpstr>
      <vt:lpstr>Slajd 57</vt:lpstr>
      <vt:lpstr>Slajd 58</vt:lpstr>
      <vt:lpstr>Slajd 59</vt:lpstr>
      <vt:lpstr>        WYCIECZKA NAD MORZE ADRIATYCKIE</vt:lpstr>
      <vt:lpstr>Slajd 61</vt:lpstr>
      <vt:lpstr>Slajd 62</vt:lpstr>
      <vt:lpstr>Slajd 63</vt:lpstr>
      <vt:lpstr>Slajd 64</vt:lpstr>
      <vt:lpstr>Slajd 65</vt:lpstr>
      <vt:lpstr>     PRZYRODA</vt:lpstr>
      <vt:lpstr>Slajd 67</vt:lpstr>
      <vt:lpstr>Slajd 68</vt:lpstr>
      <vt:lpstr>      NA WESOŁO 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   KURS BARISTYCZNY</vt:lpstr>
      <vt:lpstr>Slajd 82</vt:lpstr>
      <vt:lpstr>Slajd 83</vt:lpstr>
      <vt:lpstr>Slajd 84</vt:lpstr>
      <vt:lpstr>     ROZDANIE CERTYFIKATÓW </vt:lpstr>
      <vt:lpstr>EWELINA</vt:lpstr>
      <vt:lpstr>                               KONRAD</vt:lpstr>
      <vt:lpstr>SZYMON</vt:lpstr>
      <vt:lpstr> MARCELINA</vt:lpstr>
      <vt:lpstr>KLAUDIA</vt:lpstr>
      <vt:lpstr>NATALIA</vt:lpstr>
      <vt:lpstr>BARTEK</vt:lpstr>
      <vt:lpstr>MARTA</vt:lpstr>
      <vt:lpstr>NATALIA</vt:lpstr>
      <vt:lpstr>MICHAŁ</vt:lpstr>
      <vt:lpstr>KLAUDIA</vt:lpstr>
      <vt:lpstr>KINGA</vt:lpstr>
      <vt:lpstr>KACPER </vt:lpstr>
      <vt:lpstr>EDYTA</vt:lpstr>
      <vt:lpstr>IRENA</vt:lpstr>
      <vt:lpstr>PATRYK</vt:lpstr>
      <vt:lpstr>Slajd 102</vt:lpstr>
      <vt:lpstr>UROCZYSTY OBIAD </vt:lpstr>
      <vt:lpstr>Slajd 104</vt:lpstr>
      <vt:lpstr>    POWRÓT</vt:lpstr>
      <vt:lpstr>Slajd 106</vt:lpstr>
      <vt:lpstr>    DZIĘKUJEMY ZA UWAGĘ! </vt:lpstr>
      <vt:lpstr>Slajd 108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10.03.2019-30.03.2019 Europejskie staże Erasmus + Nr. Projektu:</dc:title>
  <dc:creator>Patryk</dc:creator>
  <cp:lastModifiedBy>R A</cp:lastModifiedBy>
  <cp:revision>45</cp:revision>
  <dcterms:created xsi:type="dcterms:W3CDTF">2019-04-23T08:10:41Z</dcterms:created>
  <dcterms:modified xsi:type="dcterms:W3CDTF">2019-04-25T07:00:20Z</dcterms:modified>
</cp:coreProperties>
</file>