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0" r:id="rId6"/>
    <p:sldId id="294" r:id="rId7"/>
    <p:sldId id="295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96" r:id="rId36"/>
    <p:sldId id="297" r:id="rId37"/>
    <p:sldId id="288" r:id="rId38"/>
    <p:sldId id="293" r:id="rId39"/>
    <p:sldId id="289" r:id="rId40"/>
    <p:sldId id="290" r:id="rId41"/>
    <p:sldId id="291" r:id="rId42"/>
    <p:sldId id="299" r:id="rId43"/>
    <p:sldId id="292" r:id="rId44"/>
    <p:sldId id="300" r:id="rId4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1"/>
    <p:restoredTop sz="94674"/>
  </p:normalViewPr>
  <p:slideViewPr>
    <p:cSldViewPr snapToGrid="0" snapToObjects="1">
      <p:cViewPr>
        <p:scale>
          <a:sx n="98" d="100"/>
          <a:sy n="98" d="100"/>
        </p:scale>
        <p:origin x="-8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xmlns="" id="{189B719C-B9B4-A64D-A9E0-881959E9E3B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B13AEB28-FA9D-8A49-93ED-7C0DA02F48A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64A4276-6D0E-2D4E-BB33-38F12299CE53}" type="datetime1">
              <a:rPr lang="pl-PL"/>
              <a:pPr lvl="0"/>
              <a:t>2021-07-06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xmlns="" id="{B47FCE56-6198-FD44-BD9F-7A22DE8E940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xmlns="" id="{2B221AA2-00B2-E249-95BC-14501E271B36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64B004E-F1D6-154E-8FCC-6FE60BC931EA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21B366D2-D0F8-0841-91B4-50B22A47673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797767C-E432-4244-B1CD-53B9B681969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620740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B797767C-E432-4244-B1CD-53B9B6819690}" type="slidenum">
              <a:rPr lang="pl-PL" smtClean="0"/>
              <a:pPr lvl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4549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xmlns="" id="{56CC5CAA-C2E0-234D-BAC8-D1C8B87F6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xmlns="" id="{0CB8E465-86BE-3F4C-B78D-D16C69CBBD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0EA6B5D5-B604-3A47-AD3D-9EFBEAFB9E7E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4BEA98-6C2D-D344-86EF-DED16223AB59}" type="slidenum">
              <a:rPr/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39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5663D33-8693-494B-9FDA-0AC4806DF4C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ACCA71B-D2F1-944E-AF06-E2992606A1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3E2C6A5-4A59-3746-B5DD-E9ECB57B8CA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BD28CF8-1EE8-7B47-AA22-18957446437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1473BC1-353D-1F45-B13F-12FB581B9C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AE72E8-1A0F-2D44-BF80-B600834CAA14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92949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BD80B6-EAE7-ED46-A222-3B0E98A4534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C44D04CB-4C2F-8645-8EB5-5EE1EF77A93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A49DE601-A221-FD44-A724-6F4257FA12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E275370-9CD9-1644-9026-5D36EF4B0F2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E5B67E5-FD53-8849-947C-1525F132FC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E54821-D190-6F42-B7FD-CBD10A58F0CC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53895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68DEB5C0-2CC2-FC4A-B15F-B06DAFD2AE98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1C2A3A20-3DC6-2F41-9FD5-F5EA07B039B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AF4B9D4-2B16-1B48-A664-AB473655278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3F1177DF-EF12-C74A-A6B8-9E65786D06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10D4975-EDFF-694C-B19F-57086973999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C4DFBBD-6FE0-E14A-AFD5-4C490A8D83E2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571962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6F65C3A-E238-F143-BE58-77E2EB4FCB3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8132304E-2751-9045-8187-67524899CEF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DEFEF74-805F-A948-900E-25346801DF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03F239E-E4FD-6846-9E8D-0299B3ED6F1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9862458" y="0"/>
            <a:ext cx="2329542" cy="645429"/>
          </a:xfrm>
          <a:blipFill>
            <a:blip r:embed="rId2" cstate="email"/>
            <a:stretch>
              <a:fillRect/>
            </a:stretch>
          </a:blipFill>
        </p:spPr>
        <p:txBody>
          <a:bodyPr/>
          <a:lstStyle>
            <a:lvl1pPr>
              <a:defRPr/>
            </a:lvl1pPr>
          </a:lstStyle>
          <a:p>
            <a:pPr lvl="0"/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36401CA0-3FDD-9E4E-9F3A-6D242D30900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552D82-FC5B-0C4B-8E22-3B2D7E08A078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417429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EB71D4F-E145-CB49-8B88-2C879F4325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08984DD5-A6D0-9F47-B796-2BA736CFFB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53656029-A94D-BD42-80EE-9461FF18E5D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7D2A2CE-818C-254E-9617-42366B8552C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CB449A6-73E0-5A4D-ACD0-462EC87F54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535D0A-4ECD-0844-8989-82A69BB5BFF9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10695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CB4D91-B00C-2B4B-9483-E8A2FDBBEE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CB98C6A5-CBB2-AC4B-9127-19BB8B24408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3C353A8-DF5B-8A47-AE94-5B7F7A17A8EA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8B2DDCF1-3F8C-F045-84C1-48B8D67ED2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324FF7A-0DC2-8144-AFCC-D09499C66D9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4173B986-88B3-C246-B45E-A71FDD4B28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49E288-5BC8-BA48-A3B8-35D015C42548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19506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1C191DE-8779-F848-A3D8-A283DC62D6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3A4C10B7-E269-A44B-BE57-75A02D4555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6BF63113-DDB8-6D47-8BA5-9A74634A75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EF4ED30-AFD3-1549-BED3-8DD99746F979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1FB19DC7-A8E8-D84A-8A29-0BE07400938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266EE0BF-D526-8F4D-93F8-0D884C4823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B8C6A86C-AA87-8140-A70F-654500964D7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9AD51829-9272-F148-8A41-5DE4709D33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D90B9F-3161-8C4B-A011-0198092A1CD4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464306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CD5E973-3DB7-7C48-B2F8-8A57C50F0FE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B4F2EFD6-C7E5-474B-9BA9-461BFD57B6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4974B1FA-EDFA-DC4F-992B-38FFA770A8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BA18397C-ABC5-D947-9E27-84BC80A1100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D1D5E0-3282-9040-8EBF-9CFFE0471584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45328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F14B22E0-E8D2-AE42-B830-476F380F4E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49C57BA1-52AA-C647-9397-1A1716F3B5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7DACE70C-9A0B-2D4A-92A3-B95B612E71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3A8124-910E-A840-A415-B6D3B628E61B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837259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7C1225-431D-1A45-8CBB-7832B99B23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11CF57A-91FA-BA41-96B4-EA00B246A99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C842028C-D8B7-944A-9667-F23D9C5F284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1A0FA9E-3389-D246-A372-CDA7A815F4E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C288AE2-7F04-774B-8A9F-410C2431C90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839BC61D-B826-9843-B4C1-48FC9EBD0A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6EFAC0-C911-5544-B38F-FDBC66FB3FFB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1792949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425ACF-4891-BC42-BCA4-2B81F5346F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67097DD8-AB94-A94E-899D-04AD8D62F24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D0BF5F6A-1C5D-8A41-9431-0E4131CA818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C50F9078-3169-164C-AB19-962D2C9BE8F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62E40BE4-902C-954A-8E77-FD02727ED3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59A57CD8-614A-E047-8F3B-DAE4E22EEB2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9FABB-C4A0-5E44-918E-B747922BB2F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815977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DFC0E597-C795-6447-B325-F40CF335B09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21449ACA-D286-C04E-856F-D57F0C1843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B401BD2-17A5-E341-9892-D92F922C62B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r>
              <a:rPr lang="pl-PL"/>
              <a:t>16.05.2021</a:t>
            </a:r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0BD0BA3-E7F0-CE4D-A05F-81C891ECE67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9982203" y="-84740"/>
            <a:ext cx="2229397" cy="68516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D3C7A688-1B93-3E45-8ADB-044285602CE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5CAC285D-33FF-784D-A50D-8CD338861461}" type="slidenum">
              <a:rPr/>
              <a:pPr lvl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  <p:hf sldNum="0" hdr="0" dt="0"/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82409E2-3D05-5146-A44F-6A07B38710F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pl-PL" sz="5400" b="1" dirty="0"/>
              <a:t>Erasmus+</a:t>
            </a:r>
            <a:br>
              <a:rPr lang="pl-PL" sz="5400" b="1" dirty="0"/>
            </a:br>
            <a:r>
              <a:rPr lang="pl-PL" sz="5400" b="1" dirty="0"/>
              <a:t>Z Pszczelej Woli do Europy </a:t>
            </a:r>
            <a:br>
              <a:rPr lang="pl-PL" sz="5400" b="1" dirty="0"/>
            </a:br>
            <a:endParaRPr lang="pl-PL" sz="5400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9174456B-08E8-D04C-B506-DF08C6747E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pl-PL" b="1" dirty="0"/>
              <a:t>Realizacja stażu zawodowego we Włoszech</a:t>
            </a:r>
          </a:p>
          <a:p>
            <a:pPr lvl="0"/>
            <a:r>
              <a:rPr lang="pl-PL" b="1" dirty="0"/>
              <a:t>25.04.2021-15.05.2021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FBB505D-D725-0C4A-AD52-0E435275F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9536" y="4678809"/>
            <a:ext cx="4052928" cy="1157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Francesco Napoli - Balla1,2,3 mix Completo.mp3" descr="Francesco Napoli - Balla1,2,3 mix Completo.mp3">
            <a:hlinkClick r:id="" action="ppaction://media"/>
            <a:extLst>
              <a:ext uri="{FF2B5EF4-FFF2-40B4-BE49-F238E27FC236}">
                <a16:creationId xmlns:a16="http://schemas.microsoft.com/office/drawing/2014/main" xmlns="" id="{D8C1D9B3-BD19-F748-A318-1CDF2E2D605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email"/>
          <a:stretch>
            <a:fillRect/>
          </a:stretch>
        </p:blipFill>
        <p:spPr>
          <a:xfrm>
            <a:off x="11097623" y="594868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29E9DDC-D75F-D44F-A2EB-4EB7AF3D05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0" cy="1325559"/>
          </a:xfrm>
        </p:spPr>
        <p:txBody>
          <a:bodyPr/>
          <a:lstStyle/>
          <a:p>
            <a:pPr lvl="0"/>
            <a:r>
              <a:rPr lang="pl-PL"/>
              <a:t>Daniel Katarzyna - Novecento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6B27F15A-D778-4746-95D2-0483EE07F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880838"/>
            <a:ext cx="3722915" cy="4977161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15D8F086-1206-5041-8DBC-227BF2666D1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3722915" y="929515"/>
            <a:ext cx="6403908" cy="31130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E83DED66-5888-EB49-A901-50AF4B12BB85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22915" y="4042534"/>
            <a:ext cx="7238070" cy="351850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78171549-7A21-E740-AA3C-3CF38B14D3F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E208F37-9E41-8D4E-8953-12A8F631248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Daniel Julia – Osteria Al.Bacco Felice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C8109D09-FF1E-5F40-8F7C-05E086B25F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013813" y="1574797"/>
            <a:ext cx="3962396" cy="5283202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03CEEC9B-59F1-114F-956F-F4B347037376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151811" y="1690908"/>
            <a:ext cx="4925653" cy="516709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14F7479-C815-864F-A73F-9DCE72C08F0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224E3B3-7468-BF48-95C7-A407A7CEBE2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Kardyka Bartłomiej – Ristorante del Mercato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18DE1211-F8BD-B542-8D3F-261B0514F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470599"/>
            <a:ext cx="3254797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C4D54795-CE3E-3844-B7AC-B80B20EB4649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254797" y="2649675"/>
            <a:ext cx="5682401" cy="426179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B2C47025-0E07-504A-86DE-0830B5E58E36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995647" y="2649675"/>
            <a:ext cx="3196349" cy="426179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537E6634-7B81-B74D-AF16-F2B427458BE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ADA67E-4322-C741-871B-86924188530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Krusińska Małgorzata – Hotel Clitunno, Ristorante San Lorenzo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89A1C954-CD0B-6141-B95D-BC8894F22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980291" y="1706206"/>
            <a:ext cx="3853546" cy="5151793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BFB57E89-D79D-5D44-8A8C-3251E8314518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38803" y="1690689"/>
            <a:ext cx="3863852" cy="515179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F6A2D36-8482-1F41-B2CB-893B64A96EF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0617821-E83A-EE42-993C-3EAC1BAB458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Mazek Jakub - Hotel Clitunno, Ristorante San Lorenzo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FA8AFCBC-321E-4740-9BE2-3CD6DBE2F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17302" y="1677091"/>
            <a:ext cx="3875309" cy="5180898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79A3F529-FC4A-B24F-B66E-7FEE82C693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5400013">
            <a:off x="5024097" y="2324716"/>
            <a:ext cx="5180908" cy="38856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0AF6B0B-7C2F-0D45-ACA9-6A54B245471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D6FE870-A535-6848-B197-4406F4C4011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Pielecha Weronika - Ostello Villa Redenta</a:t>
            </a:r>
          </a:p>
        </p:txBody>
      </p:sp>
      <p:pic>
        <p:nvPicPr>
          <p:cNvPr id="3" name="Symbol zastępczy zawartości 8">
            <a:extLst>
              <a:ext uri="{FF2B5EF4-FFF2-40B4-BE49-F238E27FC236}">
                <a16:creationId xmlns:a16="http://schemas.microsoft.com/office/drawing/2014/main" xmlns="" id="{ED6B95CA-BC98-C240-8438-10E56BEE34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155368"/>
            <a:ext cx="3526968" cy="4702631"/>
          </a:xfrm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3EB0F059-6B4D-D148-8C3E-970FF798A13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524253" y="2155368"/>
            <a:ext cx="3526968" cy="47026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xmlns="" id="{66CFB201-61F6-F946-9276-B972E8F84D07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72993" y="1291333"/>
            <a:ext cx="4163866" cy="556666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35E5E197-17F9-AD4B-8FC2-005CBC23E6F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2404C24-939F-D44D-A6D0-1B321A06842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Rozwód Małgorzata – Fradilional Cooking Pecchiarda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13DE6C17-FF90-7B4C-9ED8-B67EAEA409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690689"/>
            <a:ext cx="3865150" cy="5167310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2B072D8E-17EE-D84B-8A04-70C5623572C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65150" y="1690689"/>
            <a:ext cx="3875483" cy="516731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CDAB0E0B-40EE-6449-985F-55F4ED5EC24B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740633" y="1393371"/>
            <a:ext cx="4098468" cy="54646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F8215D6E-019E-EA4E-8228-F0BBEFFD4CC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323F41-2488-FC4D-B1A8-3642CC57C59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Rzedzicka Edyta – Ristorante Apolinare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AD3C87C1-E43C-684B-ABD8-9D1E64EB5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432953"/>
            <a:ext cx="3309935" cy="442504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7399FDDC-48AC-224C-B149-6E5B67B0180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309935" y="2808515"/>
            <a:ext cx="5399312" cy="40494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52DFA6D2-FADE-2142-90DA-4DD8AB4FD2C8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5400013">
            <a:off x="7900187" y="2566181"/>
            <a:ext cx="4904923" cy="36786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B85798B0-21D8-5347-9B15-E80FDE82FEE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3317017-B3E4-9F4A-BC3E-F723EA432F3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Stręciwilk Agnieszka - Ostello Villa Redenta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D97D8624-14F9-0047-A6C7-975C8CE2A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807028"/>
            <a:ext cx="3788231" cy="5050971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621B862A-4E17-474E-BD8B-04910FCA2D89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88231" y="1807028"/>
            <a:ext cx="3788231" cy="505097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22BB9060-4396-124E-9889-3DC7DF9209E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76462" y="1306284"/>
            <a:ext cx="4152683" cy="555171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4A93BA23-EC33-9940-A715-B2D91E2CCA61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A36A179-DA6B-5D40-A693-B4A20432A41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Sulowska Karolina – Caffe degli artisti</a:t>
            </a:r>
          </a:p>
        </p:txBody>
      </p:sp>
      <p:pic>
        <p:nvPicPr>
          <p:cNvPr id="3" name="Symbol zastępczy zawartości 8">
            <a:extLst>
              <a:ext uri="{FF2B5EF4-FFF2-40B4-BE49-F238E27FC236}">
                <a16:creationId xmlns:a16="http://schemas.microsoft.com/office/drawing/2014/main" xmlns="" id="{3A9CE292-8321-E346-9F2C-3F3E7FE319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5400013">
            <a:off x="2452165" y="3288009"/>
            <a:ext cx="5808433" cy="2613794"/>
          </a:xfrm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DBC3FB09-2BCE-FE4D-828E-59A21BFF827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256687" y="1690689"/>
            <a:ext cx="2613794" cy="580844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12">
            <a:extLst>
              <a:ext uri="{FF2B5EF4-FFF2-40B4-BE49-F238E27FC236}">
                <a16:creationId xmlns:a16="http://schemas.microsoft.com/office/drawing/2014/main" xmlns="" id="{5C0F9A7E-BB80-C74E-98B2-9D7056F7BBB5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842281" y="1534390"/>
            <a:ext cx="3992709" cy="53236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89508CD9-633D-8744-8DED-678028BD31DA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7B9B7E-4742-B54E-A200-F0A5B804D36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Wyjazd z Pszczelej Woli do Włoch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5F85DFA3-7FB2-1E4D-AE7B-9A3B5523A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-12691" y="2381929"/>
            <a:ext cx="5801785" cy="4351336"/>
          </a:xfrm>
        </p:spPr>
      </p:pic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E62908BF-F7B2-AC40-A4BE-8D08E2F093C3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789084" y="2161266"/>
            <a:ext cx="6096003" cy="4572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0175FA7B-AEE6-1F45-8673-5BBDBE46286F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9967837" y="-11786"/>
            <a:ext cx="2316935" cy="664929"/>
          </a:xfrm>
          <a:blipFill>
            <a:blip r:embed="rId5" cstate="email"/>
            <a:stretch>
              <a:fillRect/>
            </a:stretch>
          </a:blipFill>
        </p:spPr>
        <p:txBody>
          <a:bodyPr/>
          <a:lstStyle/>
          <a:p>
            <a:pPr lvl="0"/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FDC999-C27D-4B44-8FFA-87B2302DB4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Szalak Magdalena – Restorante Tric-Trac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FA468E8C-9FF7-2149-B7B3-A2041711F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500521" y="1531254"/>
            <a:ext cx="3995059" cy="5326745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CAF0BF73-FD3D-DB4B-90B4-87B1F9443989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157898" y="1531254"/>
            <a:ext cx="3995059" cy="53267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29EF439-2D91-4F49-BE5D-CC3BC053DFAF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5C74807-84F2-8F45-8795-CCD0CEBADC5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Winiarczyk Paulina - Ostello Villa Redenta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EE56FBF9-F65F-2E40-9229-11F8DEDD0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506663"/>
            <a:ext cx="4048862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90465372-0C8E-B74B-B851-589264273D86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048862" y="2397355"/>
            <a:ext cx="3396346" cy="452845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41F43131-ADAA-8749-86DF-DA23828CA8F1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445200" y="1533311"/>
            <a:ext cx="4085923" cy="546246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AB81513C-1BF8-6D41-9542-11604281B66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0EDF076-8B83-AE42-B598-EE9EC85B51B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Zaborek Natalia – Restorante Il Mio Vinaio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594AAE4F-F6AA-DB46-A6DC-F0371DB712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612568" y="1413826"/>
            <a:ext cx="3069768" cy="5444173"/>
          </a:xfrm>
        </p:spPr>
      </p:pic>
      <p:pic>
        <p:nvPicPr>
          <p:cNvPr id="4" name="Obraz 9">
            <a:extLst>
              <a:ext uri="{FF2B5EF4-FFF2-40B4-BE49-F238E27FC236}">
                <a16:creationId xmlns:a16="http://schemas.microsoft.com/office/drawing/2014/main" xmlns="" id="{88F7CD40-163E-8746-B693-7876FCBB2C76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682346" y="1413826"/>
            <a:ext cx="3866028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16762122-85C3-DE42-AC9C-02D89A0AE33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84C586-93AA-E54A-A3C0-4450F31E55A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Ziętek Mateusz – Hotel Arca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F5066C18-52FA-5849-B348-6B81C7F1CE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024746"/>
            <a:ext cx="3624937" cy="4833253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09228FB5-03F0-D64B-905C-B40A8CBA9E8A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33796" y="2024746"/>
            <a:ext cx="3624937" cy="48332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99BE5DCB-E7C6-484D-BF31-FD3FD749CEDC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467593" y="1676396"/>
            <a:ext cx="3886200" cy="5181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8DDF81B0-9C48-0145-AE84-4376D102DC0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D954695-2FAB-0345-8699-380EFD7304D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Zyśko Kinga - Barcaccia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ECE947AE-3F54-B248-9D65-B094201F7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7087" y="2010226"/>
            <a:ext cx="3635828" cy="4847773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740D06D4-AC4B-8A49-80C0-3E3FCEB8ACF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810003" y="2010226"/>
            <a:ext cx="3635828" cy="48477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73B36B6F-62B2-DF42-9B97-7139C3A0FD6E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619996" y="1415143"/>
            <a:ext cx="4082137" cy="544285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6BC7D6F7-6D4A-BA4A-BAA3-10B538FCE65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7C0E5F4-ECC1-2D48-BD48-0DFCD072BB6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Kuchnia włoska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64B7E08E-F1FE-7048-824B-2B22B73D3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46450" y="1690689"/>
            <a:ext cx="3263502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227665DB-C601-EC4A-B573-B7C7D76B517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443709" y="-35003"/>
            <a:ext cx="4601846" cy="345138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E6EDF53A-6D21-D149-8B5D-0E51FEE76907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 rot="16200004">
            <a:off x="4037671" y="2463978"/>
            <a:ext cx="3766303" cy="50217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B5AC93EE-E658-CE4F-8A4B-D88CA591A8B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3F9AA5-8A19-214D-B4D1-DA8278D84FC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3654BFC1-AB9B-7748-A194-C798E7903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690689"/>
            <a:ext cx="4421078" cy="331580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B2B375A0-B014-BF49-876D-56ADA39F25E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95462" y="1634096"/>
            <a:ext cx="4496543" cy="337240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338BD9D0-A423-F24D-8073-A68FBF9BB436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421078" y="4355223"/>
            <a:ext cx="3274374" cy="24557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B92101E8-9A8D-9748-A479-2EB3B98D12E4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xmlns="" id="{BEDF5BD4-4C06-F445-B95C-3A6577ADD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5400013">
            <a:off x="-1402681" y="2946170"/>
            <a:ext cx="5264520" cy="2559140"/>
          </a:xfrm>
        </p:spPr>
      </p:pic>
      <p:pic>
        <p:nvPicPr>
          <p:cNvPr id="3" name="Obraz 4">
            <a:extLst>
              <a:ext uri="{FF2B5EF4-FFF2-40B4-BE49-F238E27FC236}">
                <a16:creationId xmlns:a16="http://schemas.microsoft.com/office/drawing/2014/main" xmlns="" id="{F2825E77-F62D-3747-B774-23A13B0FBF0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490103" y="544287"/>
            <a:ext cx="4735284" cy="63137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459F9EF1-D933-C14C-BDAE-D7DD37BCF3ED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225396" y="365129"/>
            <a:ext cx="4869655" cy="64928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8064D532-0D1E-D940-A63F-19DA4F1BD52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17DB754-4F64-D441-8078-9D3B780A65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Wycieczki-Rzym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E292638A-FD95-7143-A3DD-EE14CDAAFB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38193" y="1303952"/>
            <a:ext cx="4154420" cy="5554047"/>
          </a:xfrm>
        </p:spPr>
      </p:pic>
      <p:pic>
        <p:nvPicPr>
          <p:cNvPr id="4" name="Obraz 12">
            <a:extLst>
              <a:ext uri="{FF2B5EF4-FFF2-40B4-BE49-F238E27FC236}">
                <a16:creationId xmlns:a16="http://schemas.microsoft.com/office/drawing/2014/main" xmlns="" id="{70782A5C-875C-6D4A-AA06-B5BEE0E3F0E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472693" y="0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0934829-44FA-FA45-853E-594F1183F13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xmlns="" id="{5532945D-A85F-1744-83E5-56B68E501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57200" y="0"/>
            <a:ext cx="5129783" cy="6858000"/>
          </a:xfrm>
        </p:spPr>
      </p:pic>
      <p:pic>
        <p:nvPicPr>
          <p:cNvPr id="3" name="Obraz 6">
            <a:extLst>
              <a:ext uri="{FF2B5EF4-FFF2-40B4-BE49-F238E27FC236}">
                <a16:creationId xmlns:a16="http://schemas.microsoft.com/office/drawing/2014/main" xmlns="" id="{587023DB-02F5-1447-9F07-BD6E06522559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900056" y="0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B9D8475-A56E-A843-9A8F-C28EC23D508B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CB30D0-D42B-7440-B716-F3D47A0A35E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Na Lotnisku- </a:t>
            </a:r>
            <a:br>
              <a:rPr lang="pl-PL" dirty="0"/>
            </a:br>
            <a:r>
              <a:rPr lang="pl-PL" dirty="0"/>
              <a:t>Warszawa Modlin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3E2F9257-C01F-8548-AF61-C5D8E5B0A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522817" y="2141533"/>
            <a:ext cx="5801785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4E571107-1A1F-9745-991B-0A02678AF71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842756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98481BAD-1F86-644B-83CF-1680ADB78DE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>
          <a:xfrm>
            <a:off x="9289774" y="-85716"/>
            <a:ext cx="2902226" cy="810235"/>
          </a:xfrm>
          <a:blipFill>
            <a:blip r:embed="rId4" cstate="email"/>
            <a:stretch>
              <a:fillRect/>
            </a:stretch>
          </a:blipFill>
        </p:spPr>
        <p:txBody>
          <a:bodyPr/>
          <a:lstStyle/>
          <a:p>
            <a:pPr lvl="0"/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xmlns="" id="{CD890D2F-4975-8142-9B8B-61649691B8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197425" y="-79424"/>
            <a:ext cx="9274631" cy="6937424"/>
          </a:xfrm>
        </p:spPr>
      </p:pic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B75C838D-3C01-CB4B-93ED-D7FE1855DD9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666E241-3BEB-A14A-B2D8-EAF5DDE38F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Watykan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B0D42660-8F0F-4344-92B4-9CA17C0F7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431602"/>
            <a:ext cx="5801785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9F7656A4-82E6-7742-AFF1-193508E67AD3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801785" y="1226859"/>
            <a:ext cx="6349099" cy="476182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71BC7930-DF91-3B47-813A-7A9F909EAC6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4">
            <a:extLst>
              <a:ext uri="{FF2B5EF4-FFF2-40B4-BE49-F238E27FC236}">
                <a16:creationId xmlns:a16="http://schemas.microsoft.com/office/drawing/2014/main" xmlns="" id="{3342B2D9-3679-DF4D-A1C7-E207C57C5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2353629"/>
            <a:ext cx="3369271" cy="4504370"/>
          </a:xfrm>
        </p:spPr>
      </p:pic>
      <p:pic>
        <p:nvPicPr>
          <p:cNvPr id="3" name="Obraz 6">
            <a:extLst>
              <a:ext uri="{FF2B5EF4-FFF2-40B4-BE49-F238E27FC236}">
                <a16:creationId xmlns:a16="http://schemas.microsoft.com/office/drawing/2014/main" xmlns="" id="{44367B9B-E701-8D46-B33B-7EF256873D5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30102" y="365129"/>
            <a:ext cx="4856671" cy="64928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Obraz 8">
            <a:extLst>
              <a:ext uri="{FF2B5EF4-FFF2-40B4-BE49-F238E27FC236}">
                <a16:creationId xmlns:a16="http://schemas.microsoft.com/office/drawing/2014/main" xmlns="" id="{8051BEB3-241B-7341-A52C-2B569605D39A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54761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1A70884-D1B9-DD4D-8EFC-0A0F1FA6BFA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4CB1780-724B-2F42-AA72-F45DD2732EE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Spoletto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37692B3B-A73C-E044-8EC8-D0FC1F586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439229"/>
            <a:ext cx="5801785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1452E17A-B90F-C645-BEC9-7BDDC16146D5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16200004">
            <a:off x="7419240" y="1624120"/>
            <a:ext cx="362309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02D61727-6DB8-ED46-ABE2-8ACC4EC64A56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FCE590D-493A-4548-8CA1-E68F27DB737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Obraz 4">
            <a:extLst>
              <a:ext uri="{FF2B5EF4-FFF2-40B4-BE49-F238E27FC236}">
                <a16:creationId xmlns:a16="http://schemas.microsoft.com/office/drawing/2014/main" xmlns="" id="{3D98D8EA-A44D-1B44-8B1F-0197DAD6325B}"/>
              </a:ext>
            </a:extLst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343180" y="0"/>
            <a:ext cx="9143990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824772B-BC1F-174A-ADAF-49621165F60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9074876-2D83-8343-BB7F-E4CDFCBF3D4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737443C7-27F7-D441-961D-18E197C63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262740" y="182559"/>
            <a:ext cx="8900577" cy="6675440"/>
          </a:xfrm>
        </p:spPr>
      </p:pic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B8D39570-9B59-6F45-8440-69B069BB6B60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79F7DAA-C95F-1047-A24E-786E73CDB53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F8B479EC-05E6-9546-9979-3174C4ED3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-21771"/>
            <a:ext cx="5159831" cy="6879771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2740E596-4079-C745-9CD2-CA9DF9BC3167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951896" y="1458687"/>
            <a:ext cx="7218337" cy="53993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D4D3643-7878-5943-9C29-8D972292A57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A88673-7AF1-F646-BCA2-31E0F1EC53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Wodospady Cascata delle Marmore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13ECD261-4AFE-A24D-9F30-360BD508B3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21771" y="1477286"/>
            <a:ext cx="5817293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E4C0F87B-E635-ED49-BB0C-4EE8F09D92A4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5400013">
            <a:off x="6611409" y="683161"/>
            <a:ext cx="4764700" cy="63529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BB384CEC-A34F-A44B-BF9C-5020F148917B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DF4EC95-6933-B04F-9AF8-A895F67CFE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455F37A2-D4D3-964C-B6E3-D00D63C00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/>
          <a:stretch>
            <a:fillRect/>
          </a:stretch>
        </p:blipFill>
        <p:spPr>
          <a:xfrm>
            <a:off x="0" y="2506663"/>
            <a:ext cx="3263502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2216E025-BB1A-AA46-8D39-747DFD255F27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048496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31272EAE-39C4-F74D-A63B-373D68F7AFBF}"/>
              </a:ext>
            </a:extLst>
          </p:cNvPr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095682" y="0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745276FF-761C-BA4D-87FF-B6CEAA77B4FC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1B2233-89D5-164F-95C0-77681B3005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Przyroda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157A259F-167D-6140-8A82-759379EC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219196" y="1458687"/>
            <a:ext cx="4103827" cy="5486400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182723D4-5403-0647-905C-6F5B0165E776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73521" y="87087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640C71D-E05A-DE4B-BC1F-1812C59BA4F8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61030BA-0B6B-9A45-8444-B7425B34E66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Krajobrazy z okna samolotu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19E7F1A7-4F49-994F-A7A5-7538991FC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 rot="5400013">
            <a:off x="-943022" y="3036466"/>
            <a:ext cx="4893731" cy="2202176"/>
          </a:xfrm>
        </p:spPr>
      </p:pic>
      <p:pic>
        <p:nvPicPr>
          <p:cNvPr id="4" name="Obraz 10">
            <a:extLst>
              <a:ext uri="{FF2B5EF4-FFF2-40B4-BE49-F238E27FC236}">
                <a16:creationId xmlns:a16="http://schemas.microsoft.com/office/drawing/2014/main" xmlns="" id="{F2009B08-338D-B74A-AB21-B52A0D414DC6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rot="5400013">
            <a:off x="1387812" y="3016267"/>
            <a:ext cx="4983507" cy="22425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1BFA0357-C5CE-A448-8A41-34F826F870CD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302248" y="1461997"/>
            <a:ext cx="6889757" cy="516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04423814-285D-8E4B-ADD0-865F8DE5ACC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EAFCC5-A918-C44C-9861-164EE4C83C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D31B9143-D59D-574E-9F9B-382BCB6EC8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903582"/>
            <a:ext cx="7062212" cy="5050825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36DBDDD0-D175-854D-A38A-18D4BA303502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62212" y="0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D3ABE03-B6D0-904D-8F41-12F4F3377E4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79DF5EA-7E5D-794B-AB1E-5C2819ADBA0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982630F5-26D3-0440-810B-1108D4F8D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503675"/>
            <a:ext cx="3731913" cy="4989195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D93AE72E-6124-A84E-9B30-DF42C07D099C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651260" y="0"/>
            <a:ext cx="401070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xmlns="" id="{A3D388DF-EF7D-4B43-BD31-B1E57B3DEB5F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31913" y="696690"/>
            <a:ext cx="4608667" cy="616130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96D4AD0C-41D0-FA45-B909-C7BEFE9F91C5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A20FEB-7BD4-1F43-800C-E6BC431D582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Kościół św Ritty z Cascia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09B391A6-30FC-D64B-B197-8EC70EE91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589775"/>
            <a:ext cx="3940625" cy="5268224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F915A5D7-9510-1D43-ABF5-D70358B47F2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940625" y="1622438"/>
            <a:ext cx="3940625" cy="52682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973115C4-FD82-1340-8DF0-6107F588570A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881259" y="1393371"/>
            <a:ext cx="4087541" cy="546462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AF17C33D-B326-1D40-B943-99DECF535D0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89CB6B-94DE-834C-B9EB-A1F32AA5988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18 urodziny Karoliny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4463FEFC-F9C3-C342-A071-CB97CEF5A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8928494" y="2506663"/>
            <a:ext cx="3263502" cy="435133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EE8F13FA-834C-BF42-BC6C-8FC4CFDD7223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-81345" y="2055818"/>
            <a:ext cx="3601638" cy="48021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F04D5BCB-902C-5146-96B3-FF0F28D4AA58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520293" y="2506663"/>
            <a:ext cx="5801785" cy="435133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10353645-F659-F843-B74D-37557F51247E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EA194E7-2C73-9947-8FAF-0A8F657FC53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Opiekunowie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EC636B3-3E81-FF41-BA50-8CE45823821D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b="1" dirty="0">
                <a:solidFill>
                  <a:schemeClr val="bg1"/>
                </a:solidFill>
              </a:rPr>
              <a:t>Anna Szcześniak</a:t>
            </a:r>
          </a:p>
          <a:p>
            <a:pPr lvl="0"/>
            <a:r>
              <a:rPr lang="pl-PL" b="1" dirty="0">
                <a:solidFill>
                  <a:schemeClr val="bg1"/>
                </a:solidFill>
              </a:rPr>
              <a:t>Regina Pastucha</a:t>
            </a:r>
          </a:p>
        </p:txBody>
      </p:sp>
      <p:pic>
        <p:nvPicPr>
          <p:cNvPr id="4" name="Symbol zastępczy zawartości 4">
            <a:extLst>
              <a:ext uri="{FF2B5EF4-FFF2-40B4-BE49-F238E27FC236}">
                <a16:creationId xmlns:a16="http://schemas.microsoft.com/office/drawing/2014/main" xmlns="" id="{63A69D1A-237F-E446-AF12-85EB5FC03EB0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754889" y="1390811"/>
            <a:ext cx="6979907" cy="52209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F3468A5-6B84-AC40-AFC5-295F479DC523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F4A65A8-2B89-2141-89B0-18E8D63D951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Czas wolny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EB80060B-A565-7841-9827-43352F943B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1358368" y="1298713"/>
            <a:ext cx="4158343" cy="5559286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D72D8200-DA9F-5942-8129-EF7DED2E456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03844" y="0"/>
            <a:ext cx="512978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13B8017-7896-5544-BD86-216ADF12DFDD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DF265C1-385C-7246-AB4C-2FCE4BC5406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5F61015F-A474-B448-91DC-40EE05DAA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413656" y="0"/>
            <a:ext cx="5138059" cy="6869064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CD2A15BB-CCEF-4F48-8BD0-29FE5CADD921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6096003" y="0"/>
            <a:ext cx="5143499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A76D901E-3A2F-3541-9445-41E6A900BBD7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87C14D-4E80-7B4B-91B1-46245914C6D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0F83DEC6-D598-EA44-B1D8-CB227EFC3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583868"/>
            <a:ext cx="7032174" cy="5274131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C0F53575-019F-5443-B2A4-CCAF0CEB357D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7032165" y="2255047"/>
            <a:ext cx="5384801" cy="40386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0285B4D-A1E5-9440-B451-560A504B64C2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ECE952B-F056-C043-B81E-E3F30A667A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8600" y="129954"/>
            <a:ext cx="10515600" cy="1325559"/>
          </a:xfrm>
        </p:spPr>
        <p:txBody>
          <a:bodyPr/>
          <a:lstStyle/>
          <a:p>
            <a:pPr lvl="0"/>
            <a:r>
              <a:rPr lang="pl-PL"/>
              <a:t>Zakłady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9320FB3-6012-9646-8E08-47330E04C74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1455514"/>
            <a:ext cx="10515600" cy="5402485"/>
          </a:xfrm>
        </p:spPr>
        <p:txBody>
          <a:bodyPr/>
          <a:lstStyle/>
          <a:p>
            <a:pPr lvl="0">
              <a:lnSpc>
                <a:spcPct val="80000"/>
              </a:lnSpc>
            </a:pPr>
            <a:r>
              <a:rPr lang="pl-PL" sz="2600"/>
              <a:t>Ostello Villa Redenta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Novecento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Osteria Al.Bacco Felice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Ristorante del Mercato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Hotel Clitunno, Ristorante San Lorenzo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Fradilional Cooking Pecchiarda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Ristorante Apolinare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Caffe degli artisti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Restorante Tric-Trac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Restorante Il Mio Vinaio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Hotel Arca</a:t>
            </a:r>
          </a:p>
          <a:p>
            <a:pPr lvl="0">
              <a:lnSpc>
                <a:spcPct val="80000"/>
              </a:lnSpc>
            </a:pPr>
            <a:r>
              <a:rPr lang="pl-PL" sz="2600"/>
              <a:t>Barcaccia</a:t>
            </a:r>
          </a:p>
          <a:p>
            <a:pPr lvl="0">
              <a:lnSpc>
                <a:spcPct val="80000"/>
              </a:lnSpc>
            </a:pPr>
            <a:endParaRPr lang="pl-PL" sz="2400"/>
          </a:p>
          <a:p>
            <a:pPr lvl="0">
              <a:lnSpc>
                <a:spcPct val="80000"/>
              </a:lnSpc>
            </a:pPr>
            <a:endParaRPr lang="pl-PL" sz="2400"/>
          </a:p>
          <a:p>
            <a:pPr marL="0" lvl="0" indent="0">
              <a:lnSpc>
                <a:spcPct val="80000"/>
              </a:lnSpc>
              <a:buNone/>
            </a:pPr>
            <a:endParaRPr lang="pl-PL"/>
          </a:p>
          <a:p>
            <a:pPr lvl="0">
              <a:lnSpc>
                <a:spcPct val="80000"/>
              </a:lnSpc>
            </a:pPr>
            <a:endParaRPr lang="pl-PL"/>
          </a:p>
          <a:p>
            <a:pPr lvl="0">
              <a:lnSpc>
                <a:spcPct val="80000"/>
              </a:lnSpc>
            </a:pPr>
            <a:endParaRPr lang="pl-PL"/>
          </a:p>
          <a:p>
            <a:pPr lvl="0">
              <a:lnSpc>
                <a:spcPct val="80000"/>
              </a:lnSpc>
            </a:pPr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FC34DD9F-0E09-6942-B346-620B3D37FB2F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96C43A8-2895-6849-8243-D3E7BEC25FB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/>
              <a:t>Sikora Karolina – Ostello Villa Redenta</a:t>
            </a:r>
          </a:p>
        </p:txBody>
      </p:sp>
      <p:pic>
        <p:nvPicPr>
          <p:cNvPr id="3" name="Symbol zastępczy zawartości 4">
            <a:extLst>
              <a:ext uri="{FF2B5EF4-FFF2-40B4-BE49-F238E27FC236}">
                <a16:creationId xmlns:a16="http://schemas.microsoft.com/office/drawing/2014/main" xmlns="" id="{23F01638-03A1-EA46-8912-3B3693CB65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/>
          <a:stretch>
            <a:fillRect/>
          </a:stretch>
        </p:blipFill>
        <p:spPr>
          <a:xfrm>
            <a:off x="0" y="1915887"/>
            <a:ext cx="3706584" cy="4942112"/>
          </a:xfrm>
        </p:spPr>
      </p:pic>
      <p:pic>
        <p:nvPicPr>
          <p:cNvPr id="4" name="Obraz 6">
            <a:extLst>
              <a:ext uri="{FF2B5EF4-FFF2-40B4-BE49-F238E27FC236}">
                <a16:creationId xmlns:a16="http://schemas.microsoft.com/office/drawing/2014/main" xmlns="" id="{04088A04-4FC6-F443-90FD-76D2652E3399}"/>
              </a:ext>
            </a:extLst>
          </p:cNvPr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06584" y="1915887"/>
            <a:ext cx="3706584" cy="494211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Obraz 8">
            <a:extLst>
              <a:ext uri="{FF2B5EF4-FFF2-40B4-BE49-F238E27FC236}">
                <a16:creationId xmlns:a16="http://schemas.microsoft.com/office/drawing/2014/main" xmlns="" id="{873E2909-E33F-E143-984A-F2766AA0130A}"/>
              </a:ext>
            </a:extLst>
          </p:cNvPr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413168" y="1306284"/>
            <a:ext cx="4282180" cy="572483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Symbol zastępczy stopki 6">
            <a:extLst>
              <a:ext uri="{FF2B5EF4-FFF2-40B4-BE49-F238E27FC236}">
                <a16:creationId xmlns:a16="http://schemas.microsoft.com/office/drawing/2014/main" xmlns="" id="{B381FB7C-11C0-3A40-81E6-B606C8BD9ED9}"/>
              </a:ext>
            </a:extLst>
          </p:cNvPr>
          <p:cNvSpPr>
            <a:spLocks noGrp="1"/>
          </p:cNvSpPr>
          <p:nvPr>
            <p:ph type="ftr" sz="quarter" idx="9"/>
          </p:nvPr>
        </p:nvSpPr>
        <p:spPr/>
        <p:txBody>
          <a:bodyPr/>
          <a:lstStyle/>
          <a:p>
            <a:pPr lvl="0"/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178</Words>
  <Application>Microsoft Macintosh PowerPoint</Application>
  <PresentationFormat>Niestandardowy</PresentationFormat>
  <Paragraphs>53</Paragraphs>
  <Slides>44</Slides>
  <Notes>2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44</vt:i4>
      </vt:variant>
    </vt:vector>
  </HeadingPairs>
  <TitlesOfParts>
    <vt:vector size="45" baseType="lpstr">
      <vt:lpstr>Motyw pakietu Office</vt:lpstr>
      <vt:lpstr>Erasmus+ Z Pszczelej Woli do Europy  </vt:lpstr>
      <vt:lpstr>Wyjazd z Pszczelej Woli do Włoch</vt:lpstr>
      <vt:lpstr>Na Lotnisku-  Warszawa Modlin</vt:lpstr>
      <vt:lpstr>Krajobrazy z okna samolotu</vt:lpstr>
      <vt:lpstr>Czas wolny</vt:lpstr>
      <vt:lpstr>Slajd 7</vt:lpstr>
      <vt:lpstr>Slajd 8</vt:lpstr>
      <vt:lpstr>Zakłady pracy</vt:lpstr>
      <vt:lpstr>Sikora Karolina – Ostello Villa Redenta</vt:lpstr>
      <vt:lpstr>Daniel Katarzyna - Novecento</vt:lpstr>
      <vt:lpstr>Daniel Julia – Osteria Al.Bacco Felice</vt:lpstr>
      <vt:lpstr>Kardyka Bartłomiej – Ristorante del Mercato</vt:lpstr>
      <vt:lpstr>Krusińska Małgorzata – Hotel Clitunno, Ristorante San Lorenzo</vt:lpstr>
      <vt:lpstr>Mazek Jakub - Hotel Clitunno, Ristorante San Lorenzo</vt:lpstr>
      <vt:lpstr>Pielecha Weronika - Ostello Villa Redenta</vt:lpstr>
      <vt:lpstr>Rozwód Małgorzata – Fradilional Cooking Pecchiarda</vt:lpstr>
      <vt:lpstr>Rzedzicka Edyta – Ristorante Apolinare</vt:lpstr>
      <vt:lpstr>Stręciwilk Agnieszka - Ostello Villa Redenta</vt:lpstr>
      <vt:lpstr>Sulowska Karolina – Caffe degli artisti</vt:lpstr>
      <vt:lpstr>Szalak Magdalena – Restorante Tric-Trac</vt:lpstr>
      <vt:lpstr>Winiarczyk Paulina - Ostello Villa Redenta</vt:lpstr>
      <vt:lpstr>Zaborek Natalia – Restorante Il Mio Vinaio</vt:lpstr>
      <vt:lpstr>Ziętek Mateusz – Hotel Arca</vt:lpstr>
      <vt:lpstr>Zyśko Kinga - Barcaccia</vt:lpstr>
      <vt:lpstr>Kuchnia włoska</vt:lpstr>
      <vt:lpstr>Slajd 27</vt:lpstr>
      <vt:lpstr>Slajd 28</vt:lpstr>
      <vt:lpstr>Wycieczki-Rzym</vt:lpstr>
      <vt:lpstr>Slajd 30</vt:lpstr>
      <vt:lpstr>Slajd 31</vt:lpstr>
      <vt:lpstr>Watykan</vt:lpstr>
      <vt:lpstr>Slajd 33</vt:lpstr>
      <vt:lpstr>Spoletto</vt:lpstr>
      <vt:lpstr>Slajd 35</vt:lpstr>
      <vt:lpstr>Slajd 36</vt:lpstr>
      <vt:lpstr>Slajd 37</vt:lpstr>
      <vt:lpstr>Wodospady Cascata delle Marmore</vt:lpstr>
      <vt:lpstr>Slajd 39</vt:lpstr>
      <vt:lpstr>Przyroda</vt:lpstr>
      <vt:lpstr>Slajd 41</vt:lpstr>
      <vt:lpstr>Slajd 42</vt:lpstr>
      <vt:lpstr>Kościół św Ritty z Cascia</vt:lpstr>
      <vt:lpstr>18 urodziny Karoliny</vt:lpstr>
      <vt:lpstr>Opiekunowie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Erasmus+ Z Pszczelej Woli do Europy</dc:title>
  <dc:creator>szymon.gilun@gmail.com</dc:creator>
  <cp:lastModifiedBy>zsr ckz</cp:lastModifiedBy>
  <cp:revision>17</cp:revision>
  <dcterms:created xsi:type="dcterms:W3CDTF">2021-05-09T12:00:49Z</dcterms:created>
  <dcterms:modified xsi:type="dcterms:W3CDTF">2021-07-06T09:45:15Z</dcterms:modified>
</cp:coreProperties>
</file>